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91" r:id="rId2"/>
    <p:sldMasterId id="2147483699" r:id="rId3"/>
    <p:sldMasterId id="2147483706" r:id="rId4"/>
    <p:sldMasterId id="2147483710" r:id="rId5"/>
    <p:sldMasterId id="2147483719" r:id="rId6"/>
    <p:sldMasterId id="2147483734" r:id="rId7"/>
    <p:sldMasterId id="2147483742" r:id="rId8"/>
    <p:sldMasterId id="2147483751" r:id="rId9"/>
    <p:sldMasterId id="2147483766" r:id="rId10"/>
    <p:sldMasterId id="2147483802" r:id="rId11"/>
  </p:sldMasterIdLst>
  <p:notesMasterIdLst>
    <p:notesMasterId r:id="rId70"/>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6" r:id="rId60"/>
    <p:sldId id="307" r:id="rId61"/>
    <p:sldId id="308" r:id="rId62"/>
    <p:sldId id="309" r:id="rId63"/>
    <p:sldId id="310" r:id="rId64"/>
    <p:sldId id="311" r:id="rId65"/>
    <p:sldId id="312" r:id="rId66"/>
    <p:sldId id="313" r:id="rId67"/>
    <p:sldId id="318" r:id="rId68"/>
    <p:sldId id="319" r:id="rId6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127" autoAdjust="0"/>
  </p:normalViewPr>
  <p:slideViewPr>
    <p:cSldViewPr snapToGrid="0">
      <p:cViewPr varScale="1">
        <p:scale>
          <a:sx n="71" d="100"/>
          <a:sy n="71" d="100"/>
        </p:scale>
        <p:origin x="72" y="930"/>
      </p:cViewPr>
      <p:guideLst/>
    </p:cSldViewPr>
  </p:slideViewPr>
  <p:notesTextViewPr>
    <p:cViewPr>
      <p:scale>
        <a:sx n="1" d="1"/>
        <a:sy n="1" d="1"/>
      </p:scale>
      <p:origin x="0" y="0"/>
    </p:cViewPr>
  </p:notesTextViewPr>
  <p:sorterViewPr>
    <p:cViewPr varScale="1">
      <p:scale>
        <a:sx n="100" d="100"/>
        <a:sy n="100" d="100"/>
      </p:scale>
      <p:origin x="0" y="-249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A8BF4-E131-468E-A059-685F884BD49D}" type="datetimeFigureOut">
              <a:rPr lang="da-DK" smtClean="0"/>
              <a:t>20-02-2025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866BD-18F0-4491-9AFE-05F6500F3752}" type="slidenum">
              <a:rPr lang="da-DK" smtClean="0"/>
              <a:t>‹nr.›</a:t>
            </a:fld>
            <a:endParaRPr lang="da-DK"/>
          </a:p>
        </p:txBody>
      </p:sp>
    </p:spTree>
    <p:extLst>
      <p:ext uri="{BB962C8B-B14F-4D97-AF65-F5344CB8AC3E}">
        <p14:creationId xmlns:p14="http://schemas.microsoft.com/office/powerpoint/2010/main" val="355996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986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5780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874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221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338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0739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5781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46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75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88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4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802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008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580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686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6670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7467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906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00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DB1AF55-97E1-476B-8E2E-C5A89D22D65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E5D5677-50A2-4701-ABC6-515314618738}"/>
              </a:ext>
            </a:extLst>
          </p:cNvPr>
          <p:cNvSpPr txBox="1">
            <a:spLocks noGrp="1"/>
          </p:cNvSpPr>
          <p:nvPr>
            <p:ph type="body" sz="quarter" idx="1"/>
          </p:nvPr>
        </p:nvSpPr>
        <p:spPr/>
        <p:txBody>
          <a:bodyPr/>
          <a:lstStyle/>
          <a:p>
            <a:endParaRPr lang="da-DK" dirty="0"/>
          </a:p>
        </p:txBody>
      </p:sp>
      <p:sp>
        <p:nvSpPr>
          <p:cNvPr id="4" name="Pladsholder til slidenummer 3">
            <a:extLst>
              <a:ext uri="{FF2B5EF4-FFF2-40B4-BE49-F238E27FC236}">
                <a16:creationId xmlns:a16="http://schemas.microsoft.com/office/drawing/2014/main" id="{253CCC97-CFA7-494E-A150-9596F90997A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110109F-481C-4269-8E81-CE3B8E59F239}"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27</a:t>
            </a:fld>
            <a:endParaRPr kumimoji="0" lang="da-DK"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68344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8AFBAE6-ECAA-46FA-A104-DDAC8BAD965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04EB94B-C728-4028-8638-A9050A8C1A00}"/>
              </a:ext>
            </a:extLst>
          </p:cNvPr>
          <p:cNvSpPr txBox="1">
            <a:spLocks noGrp="1"/>
          </p:cNvSpPr>
          <p:nvPr>
            <p:ph type="body" sz="quarter" idx="1"/>
          </p:nvPr>
        </p:nvSpPr>
        <p:spPr/>
        <p:txBody>
          <a:bodyPr/>
          <a:lstStyle/>
          <a:p>
            <a:endParaRPr lang="da-DK" dirty="0"/>
          </a:p>
        </p:txBody>
      </p:sp>
      <p:sp>
        <p:nvSpPr>
          <p:cNvPr id="4" name="Pladsholder til slidenummer 3">
            <a:extLst>
              <a:ext uri="{FF2B5EF4-FFF2-40B4-BE49-F238E27FC236}">
                <a16:creationId xmlns:a16="http://schemas.microsoft.com/office/drawing/2014/main" id="{E5E41666-69EE-4C2D-8F26-48B5DEFAAD2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B54F797-9444-476C-AE76-24CF838E12FB}"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28</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4467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39E46-3681-4F91-A559-9800A6DE1A1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13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6012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4EA10-BD70-423F-9C04-153E0751212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534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7214ED5-61FB-41E9-8ECE-1A5B358F61E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769F7CB-0A98-4A3E-B3A9-4BFE6A2FE62E}"/>
              </a:ext>
            </a:extLst>
          </p:cNvPr>
          <p:cNvSpPr txBox="1">
            <a:spLocks noGrp="1"/>
          </p:cNvSpPr>
          <p:nvPr>
            <p:ph type="body" sz="quarter" idx="1"/>
          </p:nvPr>
        </p:nvSpPr>
        <p:spPr/>
        <p:txBody>
          <a:bodyPr/>
          <a:lstStyle/>
          <a:p>
            <a:pPr lvl="0"/>
            <a:endParaRPr lang="da-DK" dirty="0"/>
          </a:p>
          <a:p>
            <a:pPr lvl="0"/>
            <a:endParaRPr lang="da-DK" dirty="0"/>
          </a:p>
          <a:p>
            <a:pPr lvl="0"/>
            <a:endParaRPr lang="da-DK" dirty="0"/>
          </a:p>
          <a:p>
            <a:pPr lvl="0"/>
            <a:endParaRPr lang="da-DK" dirty="0"/>
          </a:p>
        </p:txBody>
      </p:sp>
      <p:sp>
        <p:nvSpPr>
          <p:cNvPr id="4" name="Pladsholder til slidenummer 3">
            <a:extLst>
              <a:ext uri="{FF2B5EF4-FFF2-40B4-BE49-F238E27FC236}">
                <a16:creationId xmlns:a16="http://schemas.microsoft.com/office/drawing/2014/main" id="{569EF526-8926-4A33-87D3-E72A33E195E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0E18630D-987F-4990-8F2F-AD419DD543CC}" type="slidenum">
              <a:rPr kumimoji="0" lang="da-DK"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31</a:t>
            </a:fld>
            <a:endParaRPr kumimoji="0" lang="da-DK"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71506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39E46-3681-4F91-A559-9800A6DE1A1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751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kumimoji="0" lang="da-DK" sz="1600" b="0" i="0" u="none" strike="noStrike" kern="1200" cap="none" spc="0" normalizeH="0" baseline="0" noProof="0" dirty="0">
              <a:ln>
                <a:noFill/>
              </a:ln>
              <a:solidFill>
                <a:srgbClr val="001166"/>
              </a:solidFill>
              <a:effectLst/>
              <a:uLnTx/>
              <a:uFillTx/>
              <a:latin typeface="Proxima Nova"/>
              <a:ea typeface="+mn-ea"/>
              <a:cs typeface="+mn-cs"/>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477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179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100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604F34B-7F9A-43A1-B413-AE51E33488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9B2B578-EEC6-47B7-9A1F-C4E56F0C3E77}"/>
              </a:ext>
            </a:extLst>
          </p:cNvPr>
          <p:cNvSpPr txBox="1">
            <a:spLocks noGrp="1"/>
          </p:cNvSpPr>
          <p:nvPr>
            <p:ph type="body" sz="quarter" idx="1"/>
          </p:nvPr>
        </p:nvSpPr>
        <p:spPr/>
        <p:txBody>
          <a:bodyPr/>
          <a:lstStyle/>
          <a:p>
            <a:pPr lvl="0"/>
            <a:endParaRPr lang="da-DK" dirty="0"/>
          </a:p>
        </p:txBody>
      </p:sp>
      <p:sp>
        <p:nvSpPr>
          <p:cNvPr id="4" name="Pladsholder til slidenummer 3">
            <a:extLst>
              <a:ext uri="{FF2B5EF4-FFF2-40B4-BE49-F238E27FC236}">
                <a16:creationId xmlns:a16="http://schemas.microsoft.com/office/drawing/2014/main" id="{B4E386BA-81E2-4F8D-A164-E7F989EBFF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86F0CC7-F9FA-4C61-8280-891DA6C4D8E3}" type="slidenum">
              <a:rPr kumimoji="0" lang="da-DK"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36</a:t>
            </a:fld>
            <a:endParaRPr kumimoji="0" lang="da-DK"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49772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604F34B-7F9A-43A1-B413-AE51E33488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9B2B578-EEC6-47B7-9A1F-C4E56F0C3E77}"/>
              </a:ext>
            </a:extLst>
          </p:cNvPr>
          <p:cNvSpPr txBox="1">
            <a:spLocks noGrp="1"/>
          </p:cNvSpPr>
          <p:nvPr>
            <p:ph type="body" sz="quarter" idx="1"/>
          </p:nvPr>
        </p:nvSpPr>
        <p:spPr/>
        <p:txBody>
          <a:bodyPr/>
          <a:lstStyle/>
          <a:p>
            <a:pPr lvl="0"/>
            <a:endParaRPr lang="da-DK" dirty="0"/>
          </a:p>
        </p:txBody>
      </p:sp>
      <p:sp>
        <p:nvSpPr>
          <p:cNvPr id="4" name="Pladsholder til slidenummer 3">
            <a:extLst>
              <a:ext uri="{FF2B5EF4-FFF2-40B4-BE49-F238E27FC236}">
                <a16:creationId xmlns:a16="http://schemas.microsoft.com/office/drawing/2014/main" id="{B4E386BA-81E2-4F8D-A164-E7F989EBFF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86F0CC7-F9FA-4C61-8280-891DA6C4D8E3}" type="slidenum">
              <a:rPr kumimoji="0" lang="da-DK"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37</a:t>
            </a:fld>
            <a:endParaRPr kumimoji="0" lang="da-DK"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70169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604F34B-7F9A-43A1-B413-AE51E33488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9B2B578-EEC6-47B7-9A1F-C4E56F0C3E77}"/>
              </a:ext>
            </a:extLst>
          </p:cNvPr>
          <p:cNvSpPr txBox="1">
            <a:spLocks noGrp="1"/>
          </p:cNvSpPr>
          <p:nvPr>
            <p:ph type="body" sz="quarter" idx="1"/>
          </p:nvPr>
        </p:nvSpPr>
        <p:spPr/>
        <p:txBody>
          <a:bodyPr/>
          <a:lstStyle/>
          <a:p>
            <a:pPr lvl="0"/>
            <a:endParaRPr lang="da-DK" dirty="0"/>
          </a:p>
        </p:txBody>
      </p:sp>
      <p:sp>
        <p:nvSpPr>
          <p:cNvPr id="4" name="Pladsholder til slidenummer 3">
            <a:extLst>
              <a:ext uri="{FF2B5EF4-FFF2-40B4-BE49-F238E27FC236}">
                <a16:creationId xmlns:a16="http://schemas.microsoft.com/office/drawing/2014/main" id="{B4E386BA-81E2-4F8D-A164-E7F989EBFF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86F0CC7-F9FA-4C61-8280-891DA6C4D8E3}" type="slidenum">
              <a:rPr kumimoji="0" lang="da-DK"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38</a:t>
            </a:fld>
            <a:endParaRPr kumimoji="0" lang="da-DK"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39738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93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aseline="0" dirty="0" smtClean="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642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da-DK"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92514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19507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8984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48796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b="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4237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EFC91-304B-479B-B96B-0BC31BB632A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715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EFC91-304B-479B-B96B-0BC31BB632A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86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EFC91-304B-479B-B96B-0BC31BB632A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322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EFC91-304B-479B-B96B-0BC31BB632A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857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426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aseline="0" dirty="0" smtClean="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239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527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471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7429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505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D2DAA-D0F6-47F4-9DDA-2A5D0A93914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595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18.jpg"/><Relationship Id="rId4" Type="http://schemas.openxmlformats.org/officeDocument/2006/relationships/image" Target="../media/image1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4.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 Id="rId5" Type="http://schemas.openxmlformats.org/officeDocument/2006/relationships/image" Target="../media/image22.jpg"/><Relationship Id="rId4" Type="http://schemas.openxmlformats.org/officeDocument/2006/relationships/image" Target="../media/image1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4.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jp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8.jpg"/><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7" name="Pladsholder til sidefod 6"/>
          <p:cNvSpPr>
            <a:spLocks noGrp="1"/>
          </p:cNvSpPr>
          <p:nvPr>
            <p:ph type="ftr" sz="quarter" idx="11"/>
          </p:nvPr>
        </p:nvSpPr>
        <p:spPr/>
        <p:txBody>
          <a:bodyPr/>
          <a:lstStyle/>
          <a:p>
            <a:r>
              <a:rPr lang="da-DK" dirty="0"/>
              <a:t>INDSÆT EMNE</a:t>
            </a:r>
            <a:endParaRPr lang="en-GB" dirty="0"/>
          </a:p>
        </p:txBody>
      </p:sp>
      <p:sp>
        <p:nvSpPr>
          <p:cNvPr id="2" name="Pladsholder til dato 1"/>
          <p:cNvSpPr>
            <a:spLocks noGrp="1"/>
          </p:cNvSpPr>
          <p:nvPr>
            <p:ph type="dt" sz="half" idx="10"/>
          </p:nvPr>
        </p:nvSpPr>
        <p:spPr/>
        <p:txBody>
          <a:bodyPr/>
          <a:lstStyle/>
          <a:p>
            <a:r>
              <a:rPr lang="da-DK"/>
              <a:t>Almene boliger, tilsyn og samarbejde </a:t>
            </a:r>
            <a:endParaRPr lang="en-GB" dirty="0"/>
          </a:p>
        </p:txBody>
      </p:sp>
      <p:sp>
        <p:nvSpPr>
          <p:cNvPr id="12" name="Pladsholder til slidenummer 11"/>
          <p:cNvSpPr>
            <a:spLocks noGrp="1"/>
          </p:cNvSpPr>
          <p:nvPr>
            <p:ph type="sldNum" sz="quarter" idx="12"/>
          </p:nvPr>
        </p:nvSpPr>
        <p:spPr>
          <a:xfrm>
            <a:off x="10465805" y="7102250"/>
            <a:ext cx="659395" cy="438620"/>
          </a:xfrm>
        </p:spPr>
        <p:txBody>
          <a:bodyPr/>
          <a:lstStyle>
            <a:lvl1pPr>
              <a:defRPr sz="1000"/>
            </a:lvl1pPr>
          </a:lstStyle>
          <a:p>
            <a:fld id="{45D37B1E-C366-494F-A587-962AD9AABC83}" type="slidenum">
              <a:rPr lang="en-GB" smtClean="0"/>
              <a:pPr/>
              <a:t>‹nr.›</a:t>
            </a:fld>
            <a:endParaRPr lang="en-GB" dirty="0"/>
          </a:p>
        </p:txBody>
      </p:sp>
      <p:sp>
        <p:nvSpPr>
          <p:cNvPr id="8" name="Title 1"/>
          <p:cNvSpPr>
            <a:spLocks noGrp="1"/>
          </p:cNvSpPr>
          <p:nvPr>
            <p:ph type="ctrTitle" hasCustomPrompt="1"/>
          </p:nvPr>
        </p:nvSpPr>
        <p:spPr>
          <a:xfrm>
            <a:off x="2112432" y="2973600"/>
            <a:ext cx="9024000"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2112432" y="4383656"/>
            <a:ext cx="9023352"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pic>
        <p:nvPicPr>
          <p:cNvPr id="14" name="Bille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
        <p:nvSpPr>
          <p:cNvPr id="11"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15" name="Text Box 48"/>
          <p:cNvSpPr txBox="1">
            <a:spLocks noChangeArrowheads="1"/>
          </p:cNvSpPr>
          <p:nvPr userDrawn="1"/>
        </p:nvSpPr>
        <p:spPr bwMode="auto">
          <a:xfrm>
            <a:off x="-2745899" y="1548001"/>
            <a:ext cx="2603500" cy="1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Titeldias</a:t>
            </a:r>
          </a:p>
          <a:p>
            <a:pPr algn="r" eaLnBrk="1" hangingPunct="1">
              <a:spcAft>
                <a:spcPts val="300"/>
              </a:spcAft>
              <a:defRPr/>
            </a:pPr>
            <a:r>
              <a:rPr lang="da-DK" sz="900" b="1" noProof="1">
                <a:solidFill>
                  <a:schemeClr val="tx1">
                    <a:lumMod val="75000"/>
                    <a:lumOff val="25000"/>
                  </a:schemeClr>
                </a:solidFill>
              </a:rPr>
              <a:t>Indsæt TITEL og EMNE</a:t>
            </a:r>
          </a:p>
          <a:p>
            <a:pPr algn="r" eaLnBrk="1" hangingPunct="1">
              <a:spcAft>
                <a:spcPts val="240"/>
              </a:spcAft>
              <a:defRPr/>
            </a:pPr>
            <a:r>
              <a:rPr lang="da-DK" altLang="da-DK" sz="900" b="1" noProof="1">
                <a:solidFill>
                  <a:schemeClr val="tx1">
                    <a:lumMod val="75000"/>
                    <a:lumOff val="25000"/>
                  </a:schemeClr>
                </a:solidFill>
              </a:rPr>
              <a:t>1. </a:t>
            </a:r>
            <a:r>
              <a:rPr lang="da-DK" altLang="da-DK" sz="900" b="0" noProof="1">
                <a:solidFill>
                  <a:schemeClr val="tx1">
                    <a:lumMod val="75000"/>
                    <a:lumOff val="25000"/>
                  </a:schemeClr>
                </a:solidFill>
              </a:rPr>
              <a:t>Klik</a:t>
            </a:r>
            <a:r>
              <a:rPr lang="da-DK" altLang="da-DK" sz="900" b="0" baseline="0" noProof="1">
                <a:solidFill>
                  <a:schemeClr val="tx1">
                    <a:lumMod val="75000"/>
                    <a:lumOff val="25000"/>
                  </a:schemeClr>
                </a:solidFill>
              </a:rPr>
              <a:t> på</a:t>
            </a:r>
            <a:r>
              <a:rPr lang="da-DK" altLang="da-DK" sz="900" noProof="1">
                <a:solidFill>
                  <a:schemeClr val="tx1">
                    <a:lumMod val="75000"/>
                    <a:lumOff val="25000"/>
                  </a:schemeClr>
                </a:solidFill>
              </a:rPr>
              <a:t> fanen </a:t>
            </a:r>
            <a:r>
              <a:rPr lang="da-DK" altLang="da-DK" sz="900" b="1" noProof="1">
                <a:solidFill>
                  <a:schemeClr val="tx1">
                    <a:lumMod val="75000"/>
                    <a:lumOff val="25000"/>
                  </a:schemeClr>
                </a:solidFill>
              </a:rPr>
              <a:t>INDSÆT </a:t>
            </a:r>
            <a:r>
              <a:rPr lang="da-DK" altLang="da-DK" sz="900" noProof="1">
                <a:solidFill>
                  <a:schemeClr val="tx1">
                    <a:lumMod val="75000"/>
                    <a:lumOff val="25000"/>
                  </a:schemeClr>
                </a:solidFill>
              </a:rPr>
              <a:t>i topmenuen </a:t>
            </a:r>
          </a:p>
          <a:p>
            <a:pPr algn="r" eaLnBrk="1" hangingPunct="1">
              <a:spcAft>
                <a:spcPts val="240"/>
              </a:spcAft>
              <a:defRPr/>
            </a:pPr>
            <a:r>
              <a:rPr lang="da-DK" altLang="da-DK" sz="900" b="1" noProof="1">
                <a:solidFill>
                  <a:schemeClr val="tx1">
                    <a:lumMod val="75000"/>
                    <a:lumOff val="25000"/>
                  </a:schemeClr>
                </a:solidFill>
              </a:rPr>
              <a:t>2.</a:t>
            </a:r>
            <a:r>
              <a:rPr lang="da-DK" altLang="da-DK" sz="900" noProof="1">
                <a:solidFill>
                  <a:schemeClr val="tx1">
                    <a:lumMod val="75000"/>
                    <a:lumOff val="25000"/>
                  </a:schemeClr>
                </a:solidFill>
              </a:rPr>
              <a:t> Klik på </a:t>
            </a:r>
            <a:r>
              <a:rPr lang="da-DK" altLang="da-DK" sz="900" b="1" noProof="1">
                <a:solidFill>
                  <a:schemeClr val="tx1">
                    <a:lumMod val="75000"/>
                    <a:lumOff val="25000"/>
                  </a:schemeClr>
                </a:solidFill>
              </a:rPr>
              <a:t>Sidehoved og Sidefod</a:t>
            </a:r>
            <a:endParaRPr lang="da-DK" altLang="da-DK" sz="90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3.</a:t>
            </a:r>
            <a:r>
              <a:rPr lang="da-DK" sz="900" noProof="1">
                <a:solidFill>
                  <a:schemeClr val="tx1">
                    <a:lumMod val="75000"/>
                    <a:lumOff val="25000"/>
                  </a:schemeClr>
                </a:solidFill>
              </a:rPr>
              <a:t> Dobbeltklik i feltet</a:t>
            </a:r>
            <a:r>
              <a:rPr lang="da-DK" sz="900" baseline="0" noProof="1">
                <a:solidFill>
                  <a:schemeClr val="tx1">
                    <a:lumMod val="75000"/>
                    <a:lumOff val="25000"/>
                  </a:schemeClr>
                </a:solidFill>
              </a:rPr>
              <a:t> med</a:t>
            </a:r>
            <a:r>
              <a:rPr lang="da-DK" sz="900" noProof="1">
                <a:solidFill>
                  <a:schemeClr val="tx1">
                    <a:lumMod val="75000"/>
                    <a:lumOff val="25000"/>
                  </a:schemeClr>
                </a:solidFill>
              </a:rPr>
              <a:t> </a:t>
            </a:r>
            <a:r>
              <a:rPr lang="da-DK" sz="900" b="1" noProof="1">
                <a:solidFill>
                  <a:schemeClr val="tx1">
                    <a:lumMod val="75000"/>
                    <a:lumOff val="25000"/>
                  </a:schemeClr>
                </a:solidFill>
              </a:rPr>
              <a:t>INDSÆT TITEL </a:t>
            </a:r>
            <a:r>
              <a:rPr lang="da-DK" sz="900" b="0" noProof="1">
                <a:solidFill>
                  <a:schemeClr val="tx1">
                    <a:lumMod val="75000"/>
                    <a:lumOff val="25000"/>
                  </a:schemeClr>
                </a:solidFill>
              </a:rPr>
              <a:t>og indsæt din </a:t>
            </a:r>
            <a:r>
              <a:rPr lang="da-DK" sz="900" noProof="1">
                <a:solidFill>
                  <a:schemeClr val="tx1">
                    <a:lumMod val="75000"/>
                    <a:lumOff val="25000"/>
                  </a:schemeClr>
                </a:solidFill>
              </a:rPr>
              <a:t>TITEL-tekst</a:t>
            </a:r>
            <a:endParaRPr lang="da-DK" sz="900" b="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4. </a:t>
            </a:r>
            <a:r>
              <a:rPr lang="da-DK" sz="900" b="0" noProof="1">
                <a:solidFill>
                  <a:schemeClr val="tx1">
                    <a:lumMod val="75000"/>
                    <a:lumOff val="25000"/>
                  </a:schemeClr>
                </a:solidFill>
              </a:rPr>
              <a:t>Dobbeltklik i feltet med </a:t>
            </a:r>
            <a:r>
              <a:rPr lang="da-DK" sz="900" b="1" baseline="0" noProof="1">
                <a:solidFill>
                  <a:schemeClr val="tx1">
                    <a:lumMod val="75000"/>
                    <a:lumOff val="25000"/>
                  </a:schemeClr>
                </a:solidFill>
              </a:rPr>
              <a:t>INDSÆT EMNE</a:t>
            </a:r>
            <a:r>
              <a:rPr lang="da-DK" sz="900" baseline="0" noProof="1">
                <a:solidFill>
                  <a:schemeClr val="tx1">
                    <a:lumMod val="75000"/>
                    <a:lumOff val="25000"/>
                  </a:schemeClr>
                </a:solidFill>
              </a:rPr>
              <a:t> og indsæt din EMNE-tekst</a:t>
            </a:r>
            <a:endParaRPr lang="da-DK" sz="900" b="1"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5. </a:t>
            </a:r>
            <a:r>
              <a:rPr lang="da-DK" sz="900" noProof="1">
                <a:solidFill>
                  <a:schemeClr val="tx1">
                    <a:lumMod val="75000"/>
                    <a:lumOff val="25000"/>
                  </a:schemeClr>
                </a:solidFill>
              </a:rPr>
              <a:t>Vælg </a:t>
            </a:r>
            <a:r>
              <a:rPr lang="da-DK" sz="900" b="1" noProof="1">
                <a:solidFill>
                  <a:schemeClr val="tx1">
                    <a:lumMod val="75000"/>
                    <a:lumOff val="25000"/>
                  </a:schemeClr>
                </a:solidFill>
              </a:rPr>
              <a:t>Anvend på alle</a:t>
            </a:r>
          </a:p>
        </p:txBody>
      </p:sp>
    </p:spTree>
    <p:extLst>
      <p:ext uri="{BB962C8B-B14F-4D97-AF65-F5344CB8AC3E}">
        <p14:creationId xmlns:p14="http://schemas.microsoft.com/office/powerpoint/2010/main" val="2559201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kst eller graf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1F3B7A"/>
                </a:solidFill>
              </a:defRPr>
            </a:lvl1pPr>
          </a:lstStyle>
          <a:p>
            <a:r>
              <a:rPr lang="da-DK"/>
              <a:t>Almene boliger, tilsyn og samarbejde </a:t>
            </a:r>
            <a:endParaRPr lang="en-GB" dirty="0"/>
          </a:p>
        </p:txBody>
      </p:sp>
      <p:sp>
        <p:nvSpPr>
          <p:cNvPr id="5" name="Footer Placeholder 4"/>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baseline="0"/>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6" name="Slide Number Placeholder 5"/>
          <p:cNvSpPr>
            <a:spLocks noGrp="1"/>
          </p:cNvSpPr>
          <p:nvPr>
            <p:ph type="sldNum" sz="quarter" idx="12"/>
          </p:nvPr>
        </p:nvSpPr>
        <p:spPr/>
        <p:txBody>
          <a:bodyPr/>
          <a:lstStyle/>
          <a:p>
            <a:fld id="{45D37B1E-C366-494F-A587-962AD9AABC83}" type="slidenum">
              <a:rPr lang="en-GB" smtClean="0"/>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grpSp>
        <p:nvGrpSpPr>
          <p:cNvPr id="7" name="Gruppe 6"/>
          <p:cNvGrpSpPr/>
          <p:nvPr userDrawn="1"/>
        </p:nvGrpSpPr>
        <p:grpSpPr>
          <a:xfrm>
            <a:off x="-2783996" y="3119097"/>
            <a:ext cx="2633727" cy="2576363"/>
            <a:chOff x="-2087997" y="2179188"/>
            <a:chExt cx="1975295" cy="2576363"/>
          </a:xfrm>
        </p:grpSpPr>
        <p:sp>
          <p:nvSpPr>
            <p:cNvPr id="20" name="AutoShape 4"/>
            <p:cNvSpPr>
              <a:spLocks/>
            </p:cNvSpPr>
            <p:nvPr userDrawn="1"/>
          </p:nvSpPr>
          <p:spPr bwMode="gray">
            <a:xfrm>
              <a:off x="-2087997" y="2179188"/>
              <a:ext cx="197529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eller grafik</a:t>
              </a: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3" name="Gruppe 3"/>
            <p:cNvGrpSpPr>
              <a:grpSpLocks/>
            </p:cNvGrpSpPr>
            <p:nvPr userDrawn="1"/>
          </p:nvGrpSpPr>
          <p:grpSpPr bwMode="auto">
            <a:xfrm>
              <a:off x="-559507" y="4339061"/>
              <a:ext cx="419100" cy="196850"/>
              <a:chOff x="2516188" y="2823448"/>
              <a:chExt cx="417988" cy="196850"/>
            </a:xfrm>
          </p:grpSpPr>
          <p:pic>
            <p:nvPicPr>
              <p:cNvPr id="2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23448"/>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12"/>
              <p:cNvSpPr/>
              <p:nvPr/>
            </p:nvSpPr>
            <p:spPr bwMode="auto">
              <a:xfrm>
                <a:off x="2737848" y="2834561"/>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8701"/>
              <a:ext cx="412750" cy="196850"/>
              <a:chOff x="2542276" y="3474323"/>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7432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8543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17"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pic>
        <p:nvPicPr>
          <p:cNvPr id="19" name="Billed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3996" y="1584000"/>
            <a:ext cx="2640000" cy="1485000"/>
          </a:xfrm>
          <a:prstGeom prst="rect">
            <a:avLst/>
          </a:prstGeom>
          <a:ln w="3175">
            <a:solidFill>
              <a:schemeClr val="accent4"/>
            </a:solidFill>
          </a:ln>
        </p:spPr>
      </p:pic>
    </p:spTree>
    <p:extLst>
      <p:ext uri="{BB962C8B-B14F-4D97-AF65-F5344CB8AC3E}">
        <p14:creationId xmlns:p14="http://schemas.microsoft.com/office/powerpoint/2010/main" val="26355300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itat/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rgbClr val="000C2E"/>
                </a:solidFill>
              </a:defRPr>
            </a:lvl1pPr>
          </a:lstStyle>
          <a:p>
            <a:r>
              <a:rPr lang="da-DK" noProof="0" dirty="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0932834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itat/skilleside blå">
    <p:spTree>
      <p:nvGrpSpPr>
        <p:cNvPr id="1" name=""/>
        <p:cNvGrpSpPr/>
        <p:nvPr/>
      </p:nvGrpSpPr>
      <p:grpSpPr>
        <a:xfrm>
          <a:off x="0" y="0"/>
          <a:ext cx="0" cy="0"/>
          <a:chOff x="0" y="0"/>
          <a:chExt cx="0" cy="0"/>
        </a:xfrm>
      </p:grpSpPr>
      <p:sp>
        <p:nvSpPr>
          <p:cNvPr id="8" name="Baggrund mørk">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30632037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itat/skilleside hvid/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dirty="0"/>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11528978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itat/skilleside mørk/ly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dirty="0"/>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28900906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itat/skilleside lys/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FD61A9E3-0AAD-4CBD-B3C1-4C6ACE3B9B21}"/>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3594749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el og indhold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10752002"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Date_GeneralDate"/>
          <p:cNvSpPr>
            <a:spLocks noGrp="1"/>
          </p:cNvSpPr>
          <p:nvPr>
            <p:ph type="dt" sz="half" idx="10"/>
          </p:nvPr>
        </p:nvSpPr>
        <p:spPr/>
        <p:txBody>
          <a:bodyPr/>
          <a:lstStyle/>
          <a:p>
            <a:endParaRPr lang="da-DK" noProof="0" dirty="0"/>
          </a:p>
        </p:txBody>
      </p:sp>
      <p:sp>
        <p:nvSpPr>
          <p:cNvPr id="5" name="SD_FLD_PresentationTitle"/>
          <p:cNvSpPr>
            <a:spLocks noGrp="1"/>
          </p:cNvSpPr>
          <p:nvPr>
            <p:ph type="ftr" sz="quarter" idx="11"/>
          </p:nvPr>
        </p:nvSpPr>
        <p:spPr/>
        <p:txBody>
          <a:bodyPr/>
          <a:lstStyle/>
          <a:p>
            <a:r>
              <a:rPr lang="da-DK" noProof="0" dirty="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Tree>
    <p:extLst>
      <p:ext uri="{BB962C8B-B14F-4D97-AF65-F5344CB8AC3E}">
        <p14:creationId xmlns:p14="http://schemas.microsoft.com/office/powerpoint/2010/main" val="31893027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re indhold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10752002" cy="893928"/>
          </a:xfrm>
        </p:spPr>
        <p:txBody>
          <a:bodyPr/>
          <a:lstStyle>
            <a:lvl1pPr>
              <a:defRPr/>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a:lvl1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6769888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dhold og 2/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3344400"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4424400" y="0"/>
            <a:ext cx="7767600" cy="6858000"/>
          </a:xfrm>
        </p:spPr>
        <p:txBody>
          <a:bodyPr tIns="36000"/>
          <a:lstStyle>
            <a:lvl1pPr marL="0" indent="0" algn="ctr">
              <a:buNone/>
              <a:defRPr/>
            </a:lvl1pPr>
          </a:lstStyle>
          <a:p>
            <a:r>
              <a:rPr lang="da-DK"/>
              <a:t>Klik på ikonet for at tilføje et billede</a:t>
            </a:r>
          </a:p>
        </p:txBody>
      </p:sp>
      <p:sp>
        <p:nvSpPr>
          <p:cNvPr id="9" name="Date_GeneralDate">
            <a:extLst>
              <a:ext uri="{FF2B5EF4-FFF2-40B4-BE49-F238E27FC236}">
                <a16:creationId xmlns:a16="http://schemas.microsoft.com/office/drawing/2014/main" id="{7A3DA441-2DEB-4514-AAC8-CF11F3E1E8B9}"/>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0" name="FLD_PresentationTitle">
            <a:extLst>
              <a:ext uri="{FF2B5EF4-FFF2-40B4-BE49-F238E27FC236}">
                <a16:creationId xmlns:a16="http://schemas.microsoft.com/office/drawing/2014/main" id="{45313C7E-88CA-4F1A-B38E-6BE726A7542D}"/>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1" name="Slide Number Placeholder 5">
            <a:extLst>
              <a:ext uri="{FF2B5EF4-FFF2-40B4-BE49-F238E27FC236}">
                <a16:creationId xmlns:a16="http://schemas.microsoft.com/office/drawing/2014/main" id="{375DF70B-4895-4E76-B8EF-32B6EE62971C}"/>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590175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o 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4424162"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dirty="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8501896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7048402"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dirty="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9473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ekst eller grafik med kant">
    <p:spTree>
      <p:nvGrpSpPr>
        <p:cNvPr id="1" name=""/>
        <p:cNvGrpSpPr/>
        <p:nvPr/>
      </p:nvGrpSpPr>
      <p:grpSpPr>
        <a:xfrm>
          <a:off x="0" y="0"/>
          <a:ext cx="0" cy="0"/>
          <a:chOff x="0" y="0"/>
          <a:chExt cx="0" cy="0"/>
        </a:xfrm>
      </p:grpSpPr>
      <p:sp>
        <p:nvSpPr>
          <p:cNvPr id="11"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endParaRPr lang="en-GB" dirty="0"/>
          </a:p>
        </p:txBody>
      </p:sp>
      <p:sp>
        <p:nvSpPr>
          <p:cNvPr id="3" name="Content Placeholder 2"/>
          <p:cNvSpPr>
            <a:spLocks noGrp="1"/>
          </p:cNvSpPr>
          <p:nvPr>
            <p:ph idx="1" hasCustomPrompt="1"/>
          </p:nvPr>
        </p:nvSpPr>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(Billede med kant)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3"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37" name="Gruppe 6"/>
          <p:cNvGrpSpPr/>
          <p:nvPr userDrawn="1"/>
        </p:nvGrpSpPr>
        <p:grpSpPr>
          <a:xfrm>
            <a:off x="-2783996" y="3119097"/>
            <a:ext cx="2633727" cy="2576363"/>
            <a:chOff x="-2087997" y="2179188"/>
            <a:chExt cx="1975295" cy="2576363"/>
          </a:xfrm>
        </p:grpSpPr>
        <p:sp>
          <p:nvSpPr>
            <p:cNvPr id="38" name="AutoShape 4"/>
            <p:cNvSpPr>
              <a:spLocks/>
            </p:cNvSpPr>
            <p:nvPr userDrawn="1"/>
          </p:nvSpPr>
          <p:spPr bwMode="gray">
            <a:xfrm>
              <a:off x="-2087997" y="2179188"/>
              <a:ext cx="197529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eller grafik med kant</a:t>
              </a: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9" name="Gruppe 3"/>
            <p:cNvGrpSpPr>
              <a:grpSpLocks/>
            </p:cNvGrpSpPr>
            <p:nvPr userDrawn="1"/>
          </p:nvGrpSpPr>
          <p:grpSpPr bwMode="auto">
            <a:xfrm>
              <a:off x="-559507" y="4339061"/>
              <a:ext cx="419100" cy="196850"/>
              <a:chOff x="2516188" y="2823448"/>
              <a:chExt cx="417988" cy="196850"/>
            </a:xfrm>
          </p:grpSpPr>
          <p:pic>
            <p:nvPicPr>
              <p:cNvPr id="43"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6188" y="2823448"/>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ounded Rectangle 12"/>
              <p:cNvSpPr/>
              <p:nvPr/>
            </p:nvSpPr>
            <p:spPr bwMode="auto">
              <a:xfrm>
                <a:off x="2737848" y="2834561"/>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40" name="Gruppe 2"/>
            <p:cNvGrpSpPr>
              <a:grpSpLocks/>
            </p:cNvGrpSpPr>
            <p:nvPr userDrawn="1"/>
          </p:nvGrpSpPr>
          <p:grpSpPr bwMode="auto">
            <a:xfrm>
              <a:off x="-552013" y="4558701"/>
              <a:ext cx="412750" cy="196850"/>
              <a:chOff x="2542276" y="3474323"/>
              <a:chExt cx="413649" cy="196850"/>
            </a:xfrm>
          </p:grpSpPr>
          <p:pic>
            <p:nvPicPr>
              <p:cNvPr id="41"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47432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ounded Rectangle 12"/>
              <p:cNvSpPr/>
              <p:nvPr/>
            </p:nvSpPr>
            <p:spPr bwMode="auto">
              <a:xfrm>
                <a:off x="2542276" y="348543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4"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pic>
        <p:nvPicPr>
          <p:cNvPr id="25" name="Billed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pic>
        <p:nvPicPr>
          <p:cNvPr id="26" name="Billed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3996" y="1584000"/>
            <a:ext cx="2640000" cy="1485000"/>
          </a:xfrm>
          <a:prstGeom prst="rect">
            <a:avLst/>
          </a:prstGeom>
          <a:ln w="3175">
            <a:solidFill>
              <a:schemeClr val="accent4"/>
            </a:solidFill>
          </a:ln>
        </p:spPr>
      </p:pic>
    </p:spTree>
    <p:extLst>
      <p:ext uri="{BB962C8B-B14F-4D97-AF65-F5344CB8AC3E}">
        <p14:creationId xmlns:p14="http://schemas.microsoft.com/office/powerpoint/2010/main" val="20816338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36000" anchor="t" anchorCtr="0"/>
          <a:lstStyle>
            <a:lvl1pPr marL="0" indent="0" algn="ctr">
              <a:buNone/>
              <a:defRPr sz="1600"/>
            </a:lvl1pPr>
          </a:lstStyle>
          <a:p>
            <a:r>
              <a:rPr lang="da-DK" noProof="0" dirty="0"/>
              <a:t>Klik på denne pladsholder og indsæt baggrundsbillede</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782060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el og baggrund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1">
              <a:lumMod val="95000"/>
            </a:schemeClr>
          </a:solidFill>
        </p:spPr>
        <p:txBody>
          <a:bodyPr tIns="36000" anchor="t" anchorCtr="0"/>
          <a:lstStyle>
            <a:lvl1pPr marL="0" indent="0" algn="ctr">
              <a:buNone/>
              <a:defRPr sz="1600"/>
            </a:lvl1pPr>
          </a:lstStyle>
          <a:p>
            <a:r>
              <a:rPr lang="da-DK" noProof="0" dirty="0"/>
              <a:t>Klik på denne pladsholder og indsæt baggrundsbillede</a:t>
            </a:r>
          </a:p>
        </p:txBody>
      </p:sp>
      <p:sp>
        <p:nvSpPr>
          <p:cNvPr id="2" name="Title 1"/>
          <p:cNvSpPr>
            <a:spLocks noGrp="1"/>
          </p:cNvSpPr>
          <p:nvPr>
            <p:ph type="title" hasCustomPrompt="1"/>
          </p:nvPr>
        </p:nvSpPr>
        <p:spPr>
          <a:xfrm>
            <a:off x="719998" y="949689"/>
            <a:ext cx="10752002" cy="4328894"/>
          </a:xfrm>
        </p:spPr>
        <p:txBody>
          <a:bodyPr>
            <a:normAutofit/>
          </a:bodyPr>
          <a:lstStyle>
            <a:lvl1pPr>
              <a:defRPr sz="13000">
                <a:solidFill>
                  <a:schemeClr val="bg1"/>
                </a:solidFill>
              </a:defRPr>
            </a:lvl1pPr>
          </a:lstStyle>
          <a:p>
            <a:r>
              <a:rPr lang="da-DK" noProof="0" dirty="0"/>
              <a:t>Indsæt titel</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1168504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o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3346444" cy="5418000"/>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8125558" y="720000"/>
            <a:ext cx="3346444" cy="5418000"/>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4112384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720000" y="2192138"/>
            <a:ext cx="3346444" cy="2534374"/>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2192138"/>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2192138"/>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8300730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Fi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20000"/>
            <a:ext cx="3346444" cy="2534374"/>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3603626"/>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720000"/>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Text Placeholder 13">
            <a:extLst>
              <a:ext uri="{FF2B5EF4-FFF2-40B4-BE49-F238E27FC236}">
                <a16:creationId xmlns:a16="http://schemas.microsoft.com/office/drawing/2014/main" id="{35BA7BD3-EF06-4551-A428-51A46E5A897E}"/>
              </a:ext>
            </a:extLst>
          </p:cNvPr>
          <p:cNvSpPr>
            <a:spLocks noGrp="1"/>
          </p:cNvSpPr>
          <p:nvPr>
            <p:ph type="body" sz="quarter" idx="17" hasCustomPrompt="1"/>
          </p:nvPr>
        </p:nvSpPr>
        <p:spPr>
          <a:xfrm>
            <a:off x="8125559" y="3603626"/>
            <a:ext cx="3346442"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0586858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kstboks mørk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7052888" cy="5418000"/>
          </a:xfrm>
          <a:solidFill>
            <a:schemeClr val="tx2"/>
          </a:solidFill>
        </p:spPr>
        <p:txBody>
          <a:bodyPr lIns="360000" tIns="342000" rIns="360000" bIns="34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6666</a:t>
            </a:r>
          </a:p>
          <a:p>
            <a:pPr lvl="6"/>
            <a:r>
              <a:rPr lang="da-DK" dirty="0"/>
              <a:t>777</a:t>
            </a:r>
          </a:p>
          <a:p>
            <a:pPr lvl="7"/>
            <a:r>
              <a:rPr lang="da-DK" dirty="0"/>
              <a:t>8888</a:t>
            </a:r>
          </a:p>
          <a:p>
            <a:pPr lvl="8"/>
            <a:r>
              <a:rPr lang="da-DK" dirty="0"/>
              <a:t>9999</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2048778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titel</a:t>
            </a:r>
          </a:p>
        </p:txBody>
      </p:sp>
      <p:sp>
        <p:nvSpPr>
          <p:cNvPr id="3" name="Date_GeneralDate"/>
          <p:cNvSpPr>
            <a:spLocks noGrp="1"/>
          </p:cNvSpPr>
          <p:nvPr>
            <p:ph type="dt" sz="half" idx="10"/>
          </p:nvPr>
        </p:nvSpPr>
        <p:spPr/>
        <p:txBody>
          <a:bodyPr/>
          <a:lstStyle/>
          <a:p>
            <a:endParaRPr lang="da-DK" dirty="0"/>
          </a:p>
        </p:txBody>
      </p:sp>
      <p:sp>
        <p:nvSpPr>
          <p:cNvPr id="4" name="SD_FLD_PresentationTitle"/>
          <p:cNvSpPr>
            <a:spLocks noGrp="1"/>
          </p:cNvSpPr>
          <p:nvPr>
            <p:ph type="ftr" sz="quarter" idx="11"/>
          </p:nvPr>
        </p:nvSpPr>
        <p:spPr/>
        <p:txBody>
          <a:bodyPr/>
          <a:lstStyle/>
          <a:p>
            <a:r>
              <a:rPr lang="da-DK" dirty="0"/>
              <a:t>Sidehoved</a:t>
            </a:r>
          </a:p>
        </p:txBody>
      </p:sp>
      <p:sp>
        <p:nvSpPr>
          <p:cNvPr id="5" name="Slide Number Placeholder 4"/>
          <p:cNvSpPr>
            <a:spLocks noGrp="1"/>
          </p:cNvSpPr>
          <p:nvPr>
            <p:ph type="sldNum" sz="quarter" idx="12"/>
          </p:nvPr>
        </p:nvSpPr>
        <p:spPr/>
        <p:txBody>
          <a:bodyPr/>
          <a:lstStyle/>
          <a:p>
            <a:fld id="{24C8C45C-947F-4981-8B3F-4F32E973C901}" type="slidenum">
              <a:rPr lang="da-DK" smtClean="0"/>
              <a:t>‹nr.›</a:t>
            </a:fld>
            <a:endParaRPr lang="da-DK" dirty="0"/>
          </a:p>
        </p:txBody>
      </p:sp>
    </p:spTree>
    <p:extLst>
      <p:ext uri="{BB962C8B-B14F-4D97-AF65-F5344CB8AC3E}">
        <p14:creationId xmlns:p14="http://schemas.microsoft.com/office/powerpoint/2010/main" val="31845056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dirty="0"/>
          </a:p>
        </p:txBody>
      </p:sp>
      <p:sp>
        <p:nvSpPr>
          <p:cNvPr id="3" name="SD_FLD_PresentationTitle"/>
          <p:cNvSpPr>
            <a:spLocks noGrp="1"/>
          </p:cNvSpPr>
          <p:nvPr>
            <p:ph type="ftr" sz="quarter" idx="11"/>
          </p:nvPr>
        </p:nvSpPr>
        <p:spPr/>
        <p:txBody>
          <a:bodyPr/>
          <a:lstStyle/>
          <a:p>
            <a:r>
              <a:rPr lang="da-DK" dirty="0"/>
              <a:t>Sidehoved</a:t>
            </a:r>
          </a:p>
        </p:txBody>
      </p:sp>
      <p:sp>
        <p:nvSpPr>
          <p:cNvPr id="4" name="Slide Number Placeholder 3"/>
          <p:cNvSpPr>
            <a:spLocks noGrp="1"/>
          </p:cNvSpPr>
          <p:nvPr>
            <p:ph type="sldNum" sz="quarter" idx="12"/>
          </p:nvPr>
        </p:nvSpPr>
        <p:spPr/>
        <p:txBody>
          <a:bodyPr/>
          <a:lstStyle/>
          <a:p>
            <a:fld id="{24C8C45C-947F-4981-8B3F-4F32E973C901}" type="slidenum">
              <a:rPr lang="da-DK" smtClean="0"/>
              <a:t>‹nr.›</a:t>
            </a:fld>
            <a:endParaRPr lang="da-DK" dirty="0"/>
          </a:p>
        </p:txBody>
      </p:sp>
    </p:spTree>
    <p:extLst>
      <p:ext uri="{BB962C8B-B14F-4D97-AF65-F5344CB8AC3E}">
        <p14:creationId xmlns:p14="http://schemas.microsoft.com/office/powerpoint/2010/main" val="23832365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apport: 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0675-C315-4700-B9B7-A5AB773CA2BB}"/>
              </a:ext>
            </a:extLst>
          </p:cNvPr>
          <p:cNvSpPr>
            <a:spLocks noGrp="1"/>
          </p:cNvSpPr>
          <p:nvPr>
            <p:ph type="title" hasCustomPrompt="1"/>
          </p:nvPr>
        </p:nvSpPr>
        <p:spPr>
          <a:xfrm>
            <a:off x="719998" y="894268"/>
            <a:ext cx="5194800" cy="850742"/>
          </a:xfrm>
        </p:spPr>
        <p:txBody>
          <a:bodyPr/>
          <a:lstStyle>
            <a:lvl1pPr>
              <a:defRPr sz="2000"/>
            </a:lvl1pPr>
          </a:lstStyle>
          <a:p>
            <a:r>
              <a:rPr lang="da-DK" dirty="0"/>
              <a:t>Klik for at tilføje titel</a:t>
            </a:r>
          </a:p>
        </p:txBody>
      </p:sp>
      <p:sp>
        <p:nvSpPr>
          <p:cNvPr id="3" name="Content Placeholder 2"/>
          <p:cNvSpPr>
            <a:spLocks noGrp="1"/>
          </p:cNvSpPr>
          <p:nvPr>
            <p:ph idx="1" hasCustomPrompt="1"/>
          </p:nvPr>
        </p:nvSpPr>
        <p:spPr>
          <a:xfrm>
            <a:off x="719997" y="2192138"/>
            <a:ext cx="5196199" cy="3945862"/>
          </a:xfrm>
        </p:spPr>
        <p:txBody>
          <a:bodyPr/>
          <a:lstStyle>
            <a:lvl1pPr>
              <a:defRPr sz="1200">
                <a:latin typeface="KBH Tekst" panose="00000500000000000000" pitchFamily="2" charset="0"/>
              </a:defRPr>
            </a:lvl1pPr>
            <a:lvl2pPr marL="371475" indent="-179388">
              <a:defRPr sz="1200">
                <a:latin typeface="KBH Tekst" panose="00000500000000000000" pitchFamily="2" charset="0"/>
              </a:defRPr>
            </a:lvl2pPr>
            <a:lvl3pPr marL="544513" indent="-163513">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a:p>
            <a:pPr lvl="5"/>
            <a:r>
              <a:rPr lang="da-DK" noProof="0" dirty="0" err="1"/>
              <a:t>Sixth</a:t>
            </a:r>
            <a:r>
              <a:rPr lang="da-DK" noProof="0" dirty="0"/>
              <a:t> </a:t>
            </a:r>
            <a:r>
              <a:rPr lang="da-DK" noProof="0" dirty="0" err="1"/>
              <a:t>level</a:t>
            </a:r>
            <a:endParaRPr lang="da-DK" noProof="0" dirty="0"/>
          </a:p>
          <a:p>
            <a:pPr lvl="6"/>
            <a:r>
              <a:rPr lang="da-DK" noProof="0" dirty="0" err="1"/>
              <a:t>Seventh</a:t>
            </a:r>
            <a:r>
              <a:rPr lang="da-DK" noProof="0" dirty="0"/>
              <a:t> </a:t>
            </a:r>
            <a:r>
              <a:rPr lang="da-DK" noProof="0" dirty="0" err="1"/>
              <a:t>level</a:t>
            </a:r>
            <a:endParaRPr lang="da-DK" noProof="0" dirty="0"/>
          </a:p>
          <a:p>
            <a:pPr lvl="7"/>
            <a:r>
              <a:rPr lang="da-DK" noProof="0" dirty="0" err="1"/>
              <a:t>Eight</a:t>
            </a:r>
            <a:r>
              <a:rPr lang="da-DK" noProof="0" dirty="0"/>
              <a:t> </a:t>
            </a:r>
            <a:r>
              <a:rPr lang="da-DK" noProof="0" dirty="0" err="1"/>
              <a:t>level</a:t>
            </a:r>
            <a:endParaRPr lang="da-DK" noProof="0" dirty="0"/>
          </a:p>
          <a:p>
            <a:pPr lvl="8"/>
            <a:r>
              <a:rPr lang="da-DK" noProof="0" dirty="0"/>
              <a:t>Ninth</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6275800" y="2192400"/>
            <a:ext cx="51962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Date_GeneralDate">
            <a:extLst>
              <a:ext uri="{FF2B5EF4-FFF2-40B4-BE49-F238E27FC236}">
                <a16:creationId xmlns:a16="http://schemas.microsoft.com/office/drawing/2014/main" id="{1E57683A-B89A-4C49-94F5-D6FE2971887C}"/>
              </a:ext>
            </a:extLst>
          </p:cNvPr>
          <p:cNvSpPr>
            <a:spLocks noGrp="1"/>
          </p:cNvSpPr>
          <p:nvPr>
            <p:ph type="dt" sz="half" idx="10"/>
          </p:nvPr>
        </p:nvSpPr>
        <p:spPr>
          <a:xfrm>
            <a:off x="8659422" y="310327"/>
            <a:ext cx="2401755" cy="180000"/>
          </a:xfrm>
        </p:spPr>
        <p:txBody>
          <a:bodyPr/>
          <a:lstStyle/>
          <a:p>
            <a:endParaRPr lang="da-DK" noProof="0" dirty="0"/>
          </a:p>
        </p:txBody>
      </p:sp>
      <p:sp>
        <p:nvSpPr>
          <p:cNvPr id="10" name="Slide Number Placeholder 5">
            <a:extLst>
              <a:ext uri="{FF2B5EF4-FFF2-40B4-BE49-F238E27FC236}">
                <a16:creationId xmlns:a16="http://schemas.microsoft.com/office/drawing/2014/main" id="{B0C0F55C-0196-46B3-A323-46BEB6056D64}"/>
              </a:ext>
            </a:extLst>
          </p:cNvPr>
          <p:cNvSpPr>
            <a:spLocks noGrp="1"/>
          </p:cNvSpPr>
          <p:nvPr>
            <p:ph type="sldNum" sz="quarter" idx="12"/>
          </p:nvPr>
        </p:nvSpPr>
        <p:spPr>
          <a:xfrm>
            <a:off x="11077081" y="310327"/>
            <a:ext cx="394920" cy="180000"/>
          </a:xfrm>
        </p:spPr>
        <p:txBody>
          <a:bodyPr/>
          <a:lstStyle/>
          <a:p>
            <a:fld id="{859873C9-BF5D-4A9A-BB31-45BBB7BABAF7}" type="slidenum">
              <a:rPr lang="da-DK" noProof="0" smtClean="0"/>
              <a:t>‹nr.›</a:t>
            </a:fld>
            <a:endParaRPr lang="da-DK" noProof="0" dirty="0"/>
          </a:p>
        </p:txBody>
      </p:sp>
      <p:sp>
        <p:nvSpPr>
          <p:cNvPr id="12" name="SD_FLD_PresentationTitle">
            <a:extLst>
              <a:ext uri="{FF2B5EF4-FFF2-40B4-BE49-F238E27FC236}">
                <a16:creationId xmlns:a16="http://schemas.microsoft.com/office/drawing/2014/main" id="{0E1D2869-881F-4A30-85CD-63C245E1C06D}"/>
              </a:ext>
            </a:extLst>
          </p:cNvPr>
          <p:cNvSpPr>
            <a:spLocks noGrp="1"/>
          </p:cNvSpPr>
          <p:nvPr>
            <p:ph type="ftr" sz="quarter" idx="11"/>
          </p:nvPr>
        </p:nvSpPr>
        <p:spPr>
          <a:xfrm>
            <a:off x="4424000" y="310327"/>
            <a:ext cx="4097593" cy="180000"/>
          </a:xfrm>
        </p:spPr>
        <p:txBody>
          <a:bodyPr/>
          <a:lstStyle/>
          <a:p>
            <a:r>
              <a:rPr lang="da-DK" noProof="0" dirty="0"/>
              <a:t>Sidehoved</a:t>
            </a:r>
          </a:p>
        </p:txBody>
      </p:sp>
    </p:spTree>
    <p:extLst>
      <p:ext uri="{BB962C8B-B14F-4D97-AF65-F5344CB8AC3E}">
        <p14:creationId xmlns:p14="http://schemas.microsoft.com/office/powerpoint/2010/main" val="2875092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apport: T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458084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o bokse tekst eller grafi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da-DK" dirty="0"/>
              <a:t>INDSÆT EMNE</a:t>
            </a:r>
            <a:endParaRPr lang="en-GB" dirty="0"/>
          </a:p>
        </p:txBody>
      </p:sp>
      <p:sp>
        <p:nvSpPr>
          <p:cNvPr id="5" name="Date Placeholder 4"/>
          <p:cNvSpPr>
            <a:spLocks noGrp="1"/>
          </p:cNvSpPr>
          <p:nvPr>
            <p:ph type="dt" sz="half" idx="10"/>
          </p:nvPr>
        </p:nvSpPr>
        <p:spPr/>
        <p:txBody>
          <a:bodyPr/>
          <a:lstStyle/>
          <a:p>
            <a:r>
              <a:rPr lang="da-DK"/>
              <a:t>Almene boliger, tilsyn og samarbejde </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2112432" y="1916113"/>
            <a:ext cx="4368000" cy="3754800"/>
          </a:xfrm>
        </p:spPr>
        <p:txBody>
          <a:bodyPr/>
          <a:lstStyle>
            <a:lvl1pPr>
              <a:buNone/>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768000" y="1916113"/>
            <a:ext cx="4367784" cy="3754800"/>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
        <p:nvSpPr>
          <p:cNvPr id="26"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35" name="Gruppe 6"/>
          <p:cNvGrpSpPr/>
          <p:nvPr userDrawn="1"/>
        </p:nvGrpSpPr>
        <p:grpSpPr>
          <a:xfrm>
            <a:off x="-2783996" y="3119097"/>
            <a:ext cx="2633727" cy="2576363"/>
            <a:chOff x="-2087997" y="2179188"/>
            <a:chExt cx="1975295" cy="2576363"/>
          </a:xfrm>
        </p:grpSpPr>
        <p:sp>
          <p:nvSpPr>
            <p:cNvPr id="36" name="AutoShape 4"/>
            <p:cNvSpPr>
              <a:spLocks/>
            </p:cNvSpPr>
            <p:nvPr userDrawn="1"/>
          </p:nvSpPr>
          <p:spPr bwMode="gray">
            <a:xfrm>
              <a:off x="-2087997" y="2179188"/>
              <a:ext cx="197529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To bokse tekst eller grafik</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7" name="Gruppe 3"/>
            <p:cNvGrpSpPr>
              <a:grpSpLocks/>
            </p:cNvGrpSpPr>
            <p:nvPr userDrawn="1"/>
          </p:nvGrpSpPr>
          <p:grpSpPr bwMode="auto">
            <a:xfrm>
              <a:off x="-559507" y="4339061"/>
              <a:ext cx="419100" cy="196850"/>
              <a:chOff x="2516188" y="2823448"/>
              <a:chExt cx="417988" cy="196850"/>
            </a:xfrm>
          </p:grpSpPr>
          <p:pic>
            <p:nvPicPr>
              <p:cNvPr id="41"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23448"/>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ounded Rectangle 12"/>
              <p:cNvSpPr/>
              <p:nvPr/>
            </p:nvSpPr>
            <p:spPr bwMode="auto">
              <a:xfrm>
                <a:off x="2737848" y="2834561"/>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8" name="Gruppe 2"/>
            <p:cNvGrpSpPr>
              <a:grpSpLocks/>
            </p:cNvGrpSpPr>
            <p:nvPr userDrawn="1"/>
          </p:nvGrpSpPr>
          <p:grpSpPr bwMode="auto">
            <a:xfrm>
              <a:off x="-552013" y="4558701"/>
              <a:ext cx="412750" cy="196850"/>
              <a:chOff x="2542276" y="3474323"/>
              <a:chExt cx="413649" cy="196850"/>
            </a:xfrm>
          </p:grpSpPr>
          <p:pic>
            <p:nvPicPr>
              <p:cNvPr id="39"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7432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p:nvPr/>
            </p:nvSpPr>
            <p:spPr bwMode="auto">
              <a:xfrm>
                <a:off x="2542276" y="348543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0" name="Billed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3996" y="1584000"/>
            <a:ext cx="2640000" cy="1485000"/>
          </a:xfrm>
          <a:prstGeom prst="rect">
            <a:avLst/>
          </a:prstGeom>
          <a:ln w="3175">
            <a:solidFill>
              <a:schemeClr val="accent4"/>
            </a:solidFill>
          </a:ln>
        </p:spPr>
      </p:pic>
    </p:spTree>
    <p:extLst>
      <p:ext uri="{BB962C8B-B14F-4D97-AF65-F5344CB8AC3E}">
        <p14:creationId xmlns:p14="http://schemas.microsoft.com/office/powerpoint/2010/main" val="36023041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apport: Fire indhold vertik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3498382"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9053700" y="2192399"/>
            <a:ext cx="2418300" cy="39491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9011818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apport: Fire indhold horis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6276041"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774024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4424400" y="21924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0" name="Content Placeholder 15">
            <a:extLst>
              <a:ext uri="{FF2B5EF4-FFF2-40B4-BE49-F238E27FC236}">
                <a16:creationId xmlns:a16="http://schemas.microsoft.com/office/drawing/2014/main" id="{8A779418-EA1C-402E-8FE9-04BF21BF1288}"/>
              </a:ext>
            </a:extLst>
          </p:cNvPr>
          <p:cNvSpPr>
            <a:spLocks noGrp="1"/>
          </p:cNvSpPr>
          <p:nvPr>
            <p:ph sz="quarter" idx="19" hasCustomPrompt="1"/>
          </p:nvPr>
        </p:nvSpPr>
        <p:spPr>
          <a:xfrm>
            <a:off x="4424400" y="43469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7" name="Content Placeholder 16">
            <a:extLst>
              <a:ext uri="{FF2B5EF4-FFF2-40B4-BE49-F238E27FC236}">
                <a16:creationId xmlns:a16="http://schemas.microsoft.com/office/drawing/2014/main" id="{ACB9BD8A-549C-46D6-8DF3-8D5B50A83395}"/>
              </a:ext>
            </a:extLst>
          </p:cNvPr>
          <p:cNvSpPr>
            <a:spLocks noGrp="1"/>
          </p:cNvSpPr>
          <p:nvPr>
            <p:ph sz="quarter" idx="23" hasCustomPrompt="1"/>
          </p:nvPr>
        </p:nvSpPr>
        <p:spPr>
          <a:xfrm>
            <a:off x="8127602" y="2192400"/>
            <a:ext cx="3344398"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9" name="Content Placeholder 18">
            <a:extLst>
              <a:ext uri="{FF2B5EF4-FFF2-40B4-BE49-F238E27FC236}">
                <a16:creationId xmlns:a16="http://schemas.microsoft.com/office/drawing/2014/main" id="{48639A0C-5FD1-4E6D-AC45-D97BFF484704}"/>
              </a:ext>
            </a:extLst>
          </p:cNvPr>
          <p:cNvSpPr>
            <a:spLocks noGrp="1"/>
          </p:cNvSpPr>
          <p:nvPr>
            <p:ph sz="quarter" idx="24" hasCustomPrompt="1"/>
          </p:nvPr>
        </p:nvSpPr>
        <p:spPr>
          <a:xfrm>
            <a:off x="8127602" y="4346999"/>
            <a:ext cx="3344398"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9900901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apport: Ott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3499200"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34992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Content Placeholder 16">
            <a:extLst>
              <a:ext uri="{FF2B5EF4-FFF2-40B4-BE49-F238E27FC236}">
                <a16:creationId xmlns:a16="http://schemas.microsoft.com/office/drawing/2014/main" id="{B2917A20-9A14-4A88-B799-05327B9EBDEE}"/>
              </a:ext>
            </a:extLst>
          </p:cNvPr>
          <p:cNvSpPr>
            <a:spLocks noGrp="1"/>
          </p:cNvSpPr>
          <p:nvPr>
            <p:ph sz="quarter" idx="23" hasCustomPrompt="1"/>
          </p:nvPr>
        </p:nvSpPr>
        <p:spPr>
          <a:xfrm>
            <a:off x="6274800" y="2192400"/>
            <a:ext cx="241848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4" name="Content Placeholder 18">
            <a:extLst>
              <a:ext uri="{FF2B5EF4-FFF2-40B4-BE49-F238E27FC236}">
                <a16:creationId xmlns:a16="http://schemas.microsoft.com/office/drawing/2014/main" id="{B3711F40-BEA7-48C1-AEBB-C27EBAB6E411}"/>
              </a:ext>
            </a:extLst>
          </p:cNvPr>
          <p:cNvSpPr>
            <a:spLocks noGrp="1"/>
          </p:cNvSpPr>
          <p:nvPr>
            <p:ph sz="quarter" idx="24" hasCustomPrompt="1"/>
          </p:nvPr>
        </p:nvSpPr>
        <p:spPr>
          <a:xfrm>
            <a:off x="6274800" y="4346999"/>
            <a:ext cx="2418480"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21" name="Content Placeholder 20">
            <a:extLst>
              <a:ext uri="{FF2B5EF4-FFF2-40B4-BE49-F238E27FC236}">
                <a16:creationId xmlns:a16="http://schemas.microsoft.com/office/drawing/2014/main" id="{7ACBB5A9-99A6-4806-8AFF-8B50DD841B99}"/>
              </a:ext>
            </a:extLst>
          </p:cNvPr>
          <p:cNvSpPr>
            <a:spLocks noGrp="1"/>
          </p:cNvSpPr>
          <p:nvPr>
            <p:ph sz="quarter" idx="29" hasCustomPrompt="1"/>
          </p:nvPr>
        </p:nvSpPr>
        <p:spPr>
          <a:xfrm>
            <a:off x="9054000" y="2192400"/>
            <a:ext cx="241830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3" name="Content Placeholder 22">
            <a:extLst>
              <a:ext uri="{FF2B5EF4-FFF2-40B4-BE49-F238E27FC236}">
                <a16:creationId xmlns:a16="http://schemas.microsoft.com/office/drawing/2014/main" id="{E2F627CA-639B-47B1-A5E4-A4CDD045B183}"/>
              </a:ext>
            </a:extLst>
          </p:cNvPr>
          <p:cNvSpPr>
            <a:spLocks noGrp="1"/>
          </p:cNvSpPr>
          <p:nvPr>
            <p:ph sz="quarter" idx="30" hasCustomPrompt="1"/>
          </p:nvPr>
        </p:nvSpPr>
        <p:spPr>
          <a:xfrm>
            <a:off x="90540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1016457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6CBE9D"/>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t" anchorCtr="0"/>
          <a:lstStyle>
            <a:lvl1pPr algn="ctr">
              <a:defRPr sz="6000">
                <a:solidFill>
                  <a:schemeClr val="bg1"/>
                </a:solidFill>
              </a:defRPr>
            </a:lvl1pPr>
          </a:lstStyle>
          <a:p>
            <a:r>
              <a:rPr lang="da-DK" dirty="0"/>
              <a:t>Klik for at redigere titeltypografien i masteren</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4" name="Pladsholder til dato 3">
            <a:extLst>
              <a:ext uri="{FF2B5EF4-FFF2-40B4-BE49-F238E27FC236}">
                <a16:creationId xmlns:a16="http://schemas.microsoft.com/office/drawing/2014/main" id="{57569817-AC5A-4593-B915-4473B14F11D1}"/>
              </a:ext>
            </a:extLst>
          </p:cNvPr>
          <p:cNvSpPr>
            <a:spLocks noGrp="1"/>
          </p:cNvSpPr>
          <p:nvPr>
            <p:ph type="dt" sz="half" idx="10"/>
          </p:nvPr>
        </p:nvSpPr>
        <p:spPr>
          <a:xfrm>
            <a:off x="8327076" y="6356350"/>
            <a:ext cx="1512250" cy="365125"/>
          </a:xfrm>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5" name="Pladsholder til sidefod 4">
            <a:extLst>
              <a:ext uri="{FF2B5EF4-FFF2-40B4-BE49-F238E27FC236}">
                <a16:creationId xmlns:a16="http://schemas.microsoft.com/office/drawing/2014/main" id="{7C495CE6-F7FE-441E-B6F6-F57B2051C09B}"/>
              </a:ext>
            </a:extLst>
          </p:cNvPr>
          <p:cNvSpPr>
            <a:spLocks noGrp="1"/>
          </p:cNvSpPr>
          <p:nvPr>
            <p:ph type="ftr" sz="quarter" idx="11"/>
          </p:nvPr>
        </p:nvSpPr>
        <p:spPr>
          <a:xfrm>
            <a:off x="838200" y="6356350"/>
            <a:ext cx="6067425" cy="365125"/>
          </a:xfrm>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6" name="Pladsholder til slidenummer 5">
            <a:extLst>
              <a:ext uri="{FF2B5EF4-FFF2-40B4-BE49-F238E27FC236}">
                <a16:creationId xmlns:a16="http://schemas.microsoft.com/office/drawing/2014/main" id="{17BD9B77-C07C-46D5-952C-EB67C0EF8026}"/>
              </a:ext>
            </a:extLst>
          </p:cNvPr>
          <p:cNvSpPr>
            <a:spLocks noGrp="1"/>
          </p:cNvSpPr>
          <p:nvPr>
            <p:ph type="sldNum" sz="quarter" idx="12"/>
          </p:nvPr>
        </p:nvSpPr>
        <p:spPr>
          <a:xfrm>
            <a:off x="0" y="6356350"/>
            <a:ext cx="623249" cy="365125"/>
          </a:xfrm>
        </p:spPr>
        <p:txBody>
          <a:bodyPr/>
          <a:lstStyle>
            <a:lvl1pPr>
              <a:defRPr>
                <a:solidFill>
                  <a:schemeClr val="bg1"/>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7775173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fsnitsoverskrift">
    <p:bg>
      <p:bgPr>
        <a:solidFill>
          <a:srgbClr val="003E32"/>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5" name="Pladsholder til sidefod 4"/>
          <p:cNvSpPr>
            <a:spLocks noGrp="1"/>
          </p:cNvSpPr>
          <p:nvPr>
            <p:ph type="ftr" sz="quarter" idx="11"/>
          </p:nvPr>
        </p:nvSpPr>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6" name="Pladsholder til slidenummer 5"/>
          <p:cNvSpPr>
            <a:spLocks noGrp="1"/>
          </p:cNvSpPr>
          <p:nvPr>
            <p:ph type="sldNum" sz="quarter" idx="12"/>
          </p:nvPr>
        </p:nvSpPr>
        <p:spPr/>
        <p:txBody>
          <a:bodyPr/>
          <a:lstStyle>
            <a:lvl1pPr>
              <a:defRPr>
                <a:solidFill>
                  <a:schemeClr val="bg1"/>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7" name="Titel 1">
            <a:extLst>
              <a:ext uri="{FF2B5EF4-FFF2-40B4-BE49-F238E27FC236}">
                <a16:creationId xmlns:a16="http://schemas.microsoft.com/office/drawing/2014/main" id="{7BF61478-A279-49CA-8AC9-BE77C4A74602}"/>
              </a:ext>
            </a:extLst>
          </p:cNvPr>
          <p:cNvSpPr>
            <a:spLocks noGrp="1"/>
          </p:cNvSpPr>
          <p:nvPr>
            <p:ph type="ctrTitle"/>
          </p:nvPr>
        </p:nvSpPr>
        <p:spPr>
          <a:xfrm>
            <a:off x="1524000" y="1122363"/>
            <a:ext cx="9144000" cy="2387600"/>
          </a:xfrm>
        </p:spPr>
        <p:txBody>
          <a:bodyPr anchor="t" anchorCtr="0"/>
          <a:lstStyle>
            <a:lvl1pPr algn="ctr">
              <a:defRPr sz="6000">
                <a:solidFill>
                  <a:schemeClr val="bg1"/>
                </a:solidFill>
              </a:defRPr>
            </a:lvl1pPr>
          </a:lstStyle>
          <a:p>
            <a:r>
              <a:rPr lang="da-DK" dirty="0"/>
              <a:t>Klik for at redigere titeltypografien i masteren</a:t>
            </a:r>
          </a:p>
        </p:txBody>
      </p:sp>
      <p:sp>
        <p:nvSpPr>
          <p:cNvPr id="8" name="Undertitel 2">
            <a:extLst>
              <a:ext uri="{FF2B5EF4-FFF2-40B4-BE49-F238E27FC236}">
                <a16:creationId xmlns:a16="http://schemas.microsoft.com/office/drawing/2014/main" id="{4894B266-DBB0-4460-9F16-21FB20BEA6C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Tree>
    <p:extLst>
      <p:ext uri="{BB962C8B-B14F-4D97-AF65-F5344CB8AC3E}">
        <p14:creationId xmlns:p14="http://schemas.microsoft.com/office/powerpoint/2010/main" val="40022684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_Titel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317541A-7B45-4A6B-9023-8E339ECC44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Billede 8">
            <a:extLst>
              <a:ext uri="{FF2B5EF4-FFF2-40B4-BE49-F238E27FC236}">
                <a16:creationId xmlns:a16="http://schemas.microsoft.com/office/drawing/2014/main" id="{E58C1F4F-01F9-41B6-A06F-E40BF0DAA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4" name="Titel 1"/>
          <p:cNvSpPr>
            <a:spLocks noGrp="1"/>
          </p:cNvSpPr>
          <p:nvPr>
            <p:ph type="ctrTitle"/>
          </p:nvPr>
        </p:nvSpPr>
        <p:spPr>
          <a:xfrm>
            <a:off x="834188" y="498926"/>
            <a:ext cx="10339137" cy="1795096"/>
          </a:xfrm>
        </p:spPr>
        <p:txBody>
          <a:bodyPr anchor="t" anchorCtr="0">
            <a:normAutofit/>
          </a:bodyPr>
          <a:lstStyle>
            <a:lvl1pPr algn="l">
              <a:defRPr sz="4800">
                <a:solidFill>
                  <a:schemeClr val="bg1"/>
                </a:solidFill>
              </a:defRPr>
            </a:lvl1pPr>
          </a:lstStyle>
          <a:p>
            <a:r>
              <a:rPr lang="da-DK" dirty="0"/>
              <a:t>Klik for at redigere titeltypografien i masteren</a:t>
            </a:r>
          </a:p>
        </p:txBody>
      </p:sp>
      <p:sp>
        <p:nvSpPr>
          <p:cNvPr id="15" name="Undertitel 2"/>
          <p:cNvSpPr>
            <a:spLocks noGrp="1"/>
          </p:cNvSpPr>
          <p:nvPr>
            <p:ph type="subTitle" idx="1"/>
          </p:nvPr>
        </p:nvSpPr>
        <p:spPr>
          <a:xfrm>
            <a:off x="834188" y="2423996"/>
            <a:ext cx="10339136" cy="126732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Tree>
    <p:extLst>
      <p:ext uri="{BB962C8B-B14F-4D97-AF65-F5344CB8AC3E}">
        <p14:creationId xmlns:p14="http://schemas.microsoft.com/office/powerpoint/2010/main" val="2401347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itelslide">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5512312-FBA8-4CA1-B751-93E9FA9B3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Billede 9">
            <a:extLst>
              <a:ext uri="{FF2B5EF4-FFF2-40B4-BE49-F238E27FC236}">
                <a16:creationId xmlns:a16="http://schemas.microsoft.com/office/drawing/2014/main" id="{B242C444-EDAF-42A5-9CE1-31FA690127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Titel 1">
            <a:extLst>
              <a:ext uri="{FF2B5EF4-FFF2-40B4-BE49-F238E27FC236}">
                <a16:creationId xmlns:a16="http://schemas.microsoft.com/office/drawing/2014/main" id="{E18AC53B-BE9F-4532-8D33-F8372C796688}"/>
              </a:ext>
            </a:extLst>
          </p:cNvPr>
          <p:cNvSpPr>
            <a:spLocks noGrp="1"/>
          </p:cNvSpPr>
          <p:nvPr>
            <p:ph type="ctrTitle"/>
          </p:nvPr>
        </p:nvSpPr>
        <p:spPr>
          <a:xfrm>
            <a:off x="834188" y="498926"/>
            <a:ext cx="10339137" cy="1795096"/>
          </a:xfrm>
        </p:spPr>
        <p:txBody>
          <a:bodyPr anchor="t" anchorCtr="0">
            <a:normAutofit/>
          </a:bodyPr>
          <a:lstStyle>
            <a:lvl1pPr algn="l">
              <a:defRPr sz="4800">
                <a:solidFill>
                  <a:schemeClr val="bg1"/>
                </a:solidFill>
              </a:defRPr>
            </a:lvl1pPr>
          </a:lstStyle>
          <a:p>
            <a:r>
              <a:rPr lang="da-DK" dirty="0"/>
              <a:t>Klik for at redigere titeltypografien i masteren</a:t>
            </a:r>
          </a:p>
        </p:txBody>
      </p:sp>
      <p:sp>
        <p:nvSpPr>
          <p:cNvPr id="9" name="Undertitel 2">
            <a:extLst>
              <a:ext uri="{FF2B5EF4-FFF2-40B4-BE49-F238E27FC236}">
                <a16:creationId xmlns:a16="http://schemas.microsoft.com/office/drawing/2014/main" id="{9913BA10-2D97-45EB-8B15-500DAB05F06E}"/>
              </a:ext>
            </a:extLst>
          </p:cNvPr>
          <p:cNvSpPr>
            <a:spLocks noGrp="1"/>
          </p:cNvSpPr>
          <p:nvPr>
            <p:ph type="subTitle" idx="1"/>
          </p:nvPr>
        </p:nvSpPr>
        <p:spPr>
          <a:xfrm>
            <a:off x="834188" y="2423996"/>
            <a:ext cx="10339136" cy="126732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Tree>
    <p:extLst>
      <p:ext uri="{BB962C8B-B14F-4D97-AF65-F5344CB8AC3E}">
        <p14:creationId xmlns:p14="http://schemas.microsoft.com/office/powerpoint/2010/main" val="41290210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10" name="Bille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2646482"/>
            <a:ext cx="11258550" cy="270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542924" y="299710"/>
            <a:ext cx="11020425" cy="1862465"/>
          </a:xfrm>
        </p:spPr>
        <p:txBody>
          <a:bodyPr anchor="t" anchorCtr="0"/>
          <a:lstStyle>
            <a:lvl1pPr algn="ctr">
              <a:defRPr sz="6000"/>
            </a:lvl1pPr>
          </a:lstStyle>
          <a:p>
            <a:r>
              <a:rPr lang="da-DK" dirty="0"/>
              <a:t>Klik for at redigere titeltypografien i masteren</a:t>
            </a:r>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6056" y="2084209"/>
            <a:ext cx="1629484" cy="4329547"/>
          </a:xfrm>
          <a:prstGeom prst="rect">
            <a:avLst/>
          </a:prstGeom>
        </p:spPr>
      </p:pic>
    </p:spTree>
    <p:extLst>
      <p:ext uri="{BB962C8B-B14F-4D97-AF65-F5344CB8AC3E}">
        <p14:creationId xmlns:p14="http://schemas.microsoft.com/office/powerpoint/2010/main" val="39011953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34188" y="1847851"/>
            <a:ext cx="10339137" cy="3620294"/>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5" name="Pladsholder til sidefod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6" name="Pladsholder til slidenumm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8" name="Titel 1">
            <a:extLst>
              <a:ext uri="{FF2B5EF4-FFF2-40B4-BE49-F238E27FC236}">
                <a16:creationId xmlns:a16="http://schemas.microsoft.com/office/drawing/2014/main" id="{890A3279-5F2D-4527-9E8A-1FA4770F6453}"/>
              </a:ext>
            </a:extLst>
          </p:cNvPr>
          <p:cNvSpPr>
            <a:spLocks noGrp="1"/>
          </p:cNvSpPr>
          <p:nvPr>
            <p:ph type="title"/>
          </p:nvPr>
        </p:nvSpPr>
        <p:spPr>
          <a:xfrm>
            <a:off x="838200" y="410368"/>
            <a:ext cx="10515600" cy="1325563"/>
          </a:xfrm>
        </p:spPr>
        <p:txBody>
          <a:bodyPr/>
          <a:lstStyle/>
          <a:p>
            <a:r>
              <a:rPr lang="da-DK" dirty="0"/>
              <a:t>Klik for at redigere titeltypografien i masteren</a:t>
            </a:r>
          </a:p>
        </p:txBody>
      </p:sp>
    </p:spTree>
    <p:extLst>
      <p:ext uri="{BB962C8B-B14F-4D97-AF65-F5344CB8AC3E}">
        <p14:creationId xmlns:p14="http://schemas.microsoft.com/office/powerpoint/2010/main" val="491804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o bokse tekst / grafik med kant">
    <p:spTree>
      <p:nvGrpSpPr>
        <p:cNvPr id="1" name=""/>
        <p:cNvGrpSpPr/>
        <p:nvPr/>
      </p:nvGrpSpPr>
      <p:grpSpPr>
        <a:xfrm>
          <a:off x="0" y="0"/>
          <a:ext cx="0" cy="0"/>
          <a:chOff x="0" y="0"/>
          <a:chExt cx="0" cy="0"/>
        </a:xfrm>
      </p:grpSpPr>
      <p:sp>
        <p:nvSpPr>
          <p:cNvPr id="13"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5" name="Pladsholder til dato 4"/>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2112433" y="1916114"/>
            <a:ext cx="4368000" cy="3753887"/>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768000" y="1916113"/>
            <a:ext cx="4368000" cy="3754800"/>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ladsholder til slidenummer 6"/>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38" name="Gruppe 6"/>
          <p:cNvGrpSpPr/>
          <p:nvPr userDrawn="1"/>
        </p:nvGrpSpPr>
        <p:grpSpPr>
          <a:xfrm>
            <a:off x="-2783996" y="3119097"/>
            <a:ext cx="2633727" cy="2576363"/>
            <a:chOff x="-2087997" y="2179188"/>
            <a:chExt cx="1975295" cy="2576363"/>
          </a:xfrm>
        </p:grpSpPr>
        <p:sp>
          <p:nvSpPr>
            <p:cNvPr id="39" name="AutoShape 4"/>
            <p:cNvSpPr>
              <a:spLocks/>
            </p:cNvSpPr>
            <p:nvPr userDrawn="1"/>
          </p:nvSpPr>
          <p:spPr bwMode="gray">
            <a:xfrm>
              <a:off x="-2087997" y="2179188"/>
              <a:ext cx="197529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To bokse tekst / grafik med kant</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0" name="Gruppe 3"/>
            <p:cNvGrpSpPr>
              <a:grpSpLocks/>
            </p:cNvGrpSpPr>
            <p:nvPr userDrawn="1"/>
          </p:nvGrpSpPr>
          <p:grpSpPr bwMode="auto">
            <a:xfrm>
              <a:off x="-559507" y="4339061"/>
              <a:ext cx="419100" cy="196850"/>
              <a:chOff x="2516188" y="2823448"/>
              <a:chExt cx="417988" cy="196850"/>
            </a:xfrm>
          </p:grpSpPr>
          <p:pic>
            <p:nvPicPr>
              <p:cNvPr id="44"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6188" y="2823448"/>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12"/>
              <p:cNvSpPr/>
              <p:nvPr/>
            </p:nvSpPr>
            <p:spPr bwMode="auto">
              <a:xfrm>
                <a:off x="2737848" y="2834561"/>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41" name="Gruppe 2"/>
            <p:cNvGrpSpPr>
              <a:grpSpLocks/>
            </p:cNvGrpSpPr>
            <p:nvPr userDrawn="1"/>
          </p:nvGrpSpPr>
          <p:grpSpPr bwMode="auto">
            <a:xfrm>
              <a:off x="-552013" y="4558701"/>
              <a:ext cx="412750" cy="196850"/>
              <a:chOff x="2542276" y="3474323"/>
              <a:chExt cx="413649" cy="196850"/>
            </a:xfrm>
          </p:grpSpPr>
          <p:pic>
            <p:nvPicPr>
              <p:cNvPr id="42"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47432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ounded Rectangle 12"/>
              <p:cNvSpPr/>
              <p:nvPr/>
            </p:nvSpPr>
            <p:spPr bwMode="auto">
              <a:xfrm>
                <a:off x="2542276" y="348543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4"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pic>
        <p:nvPicPr>
          <p:cNvPr id="25" name="Billed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pic>
        <p:nvPicPr>
          <p:cNvPr id="26" name="Billed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3996" y="1582050"/>
            <a:ext cx="2640000" cy="1485000"/>
          </a:xfrm>
          <a:prstGeom prst="rect">
            <a:avLst/>
          </a:prstGeom>
          <a:ln w="3175">
            <a:solidFill>
              <a:schemeClr val="accent4"/>
            </a:solidFill>
          </a:ln>
        </p:spPr>
      </p:pic>
    </p:spTree>
    <p:extLst>
      <p:ext uri="{BB962C8B-B14F-4D97-AF65-F5344CB8AC3E}">
        <p14:creationId xmlns:p14="http://schemas.microsoft.com/office/powerpoint/2010/main" val="7488248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838200" y="410368"/>
            <a:ext cx="10515600" cy="1325563"/>
          </a:xfrm>
        </p:spPr>
        <p:txBody>
          <a:bodyPr/>
          <a:lstStyle/>
          <a:p>
            <a:r>
              <a:rPr lang="da-DK" dirty="0"/>
              <a:t>Klik for at redigere titeltypografien i masteren</a:t>
            </a:r>
          </a:p>
        </p:txBody>
      </p:sp>
      <p:sp>
        <p:nvSpPr>
          <p:cNvPr id="3" name="Pladsholder til indhold 2"/>
          <p:cNvSpPr>
            <a:spLocks noGrp="1"/>
          </p:cNvSpPr>
          <p:nvPr>
            <p:ph sz="half" idx="1"/>
          </p:nvPr>
        </p:nvSpPr>
        <p:spPr>
          <a:xfrm>
            <a:off x="838200" y="1825625"/>
            <a:ext cx="5181600" cy="31845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172200" y="1825625"/>
            <a:ext cx="5181600" cy="31845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6" name="Pladsholder til sidefod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7" name="Pladsholder til slidenumm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28902388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4" name="Pladsholder til indhold 3"/>
          <p:cNvSpPr>
            <a:spLocks noGrp="1"/>
          </p:cNvSpPr>
          <p:nvPr>
            <p:ph sz="half" idx="2"/>
          </p:nvPr>
        </p:nvSpPr>
        <p:spPr>
          <a:xfrm>
            <a:off x="839788" y="2505075"/>
            <a:ext cx="5157787" cy="24860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172200" y="1681163"/>
            <a:ext cx="452788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6" name="Pladsholder til indhold 5"/>
          <p:cNvSpPr>
            <a:spLocks noGrp="1"/>
          </p:cNvSpPr>
          <p:nvPr>
            <p:ph sz="quarter" idx="4"/>
          </p:nvPr>
        </p:nvSpPr>
        <p:spPr>
          <a:xfrm>
            <a:off x="6172200" y="2505075"/>
            <a:ext cx="4527884" cy="24860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8" name="Pladsholder til sidefod 7"/>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9" name="Pladsholder til slidenummer 8"/>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0" name="Titel 1">
            <a:extLst>
              <a:ext uri="{FF2B5EF4-FFF2-40B4-BE49-F238E27FC236}">
                <a16:creationId xmlns:a16="http://schemas.microsoft.com/office/drawing/2014/main" id="{4BF812D5-E5AB-4C24-86A2-D80C5FA931B7}"/>
              </a:ext>
            </a:extLst>
          </p:cNvPr>
          <p:cNvSpPr>
            <a:spLocks noGrp="1"/>
          </p:cNvSpPr>
          <p:nvPr>
            <p:ph type="title"/>
          </p:nvPr>
        </p:nvSpPr>
        <p:spPr>
          <a:xfrm>
            <a:off x="838200" y="410368"/>
            <a:ext cx="10515600" cy="1325563"/>
          </a:xfrm>
        </p:spPr>
        <p:txBody>
          <a:bodyPr/>
          <a:lstStyle/>
          <a:p>
            <a:r>
              <a:rPr lang="da-DK" dirty="0"/>
              <a:t>Klik for at redigere titeltypografien i masteren</a:t>
            </a:r>
          </a:p>
        </p:txBody>
      </p:sp>
    </p:spTree>
    <p:extLst>
      <p:ext uri="{BB962C8B-B14F-4D97-AF65-F5344CB8AC3E}">
        <p14:creationId xmlns:p14="http://schemas.microsoft.com/office/powerpoint/2010/main" val="3787502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dato 2"/>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4" name="Pladsholder til sidefod 3"/>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5" name="Pladsholder til slidenummer 4"/>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7" name="Pladsholder til billede 5"/>
          <p:cNvSpPr>
            <a:spLocks noGrp="1"/>
          </p:cNvSpPr>
          <p:nvPr>
            <p:ph type="pic" sz="quarter" idx="13"/>
          </p:nvPr>
        </p:nvSpPr>
        <p:spPr>
          <a:xfrm>
            <a:off x="0" y="0"/>
            <a:ext cx="12192000" cy="6858000"/>
          </a:xfrm>
        </p:spPr>
        <p:txBody>
          <a:bodyPr/>
          <a:lstStyle/>
          <a:p>
            <a:r>
              <a:rPr lang="da-DK" dirty="0"/>
              <a:t>Klik på ikonet for at tilføje et billede</a:t>
            </a:r>
          </a:p>
        </p:txBody>
      </p:sp>
    </p:spTree>
    <p:extLst>
      <p:ext uri="{BB962C8B-B14F-4D97-AF65-F5344CB8AC3E}">
        <p14:creationId xmlns:p14="http://schemas.microsoft.com/office/powerpoint/2010/main" val="38500557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t" anchorCtr="0"/>
          <a:lstStyle>
            <a:lvl1pPr>
              <a:defRPr sz="3200"/>
            </a:lvl1pPr>
          </a:lstStyle>
          <a:p>
            <a:r>
              <a:rPr lang="da-DK" dirty="0"/>
              <a:t>Klik for at redigere titeltypografien i masteren</a:t>
            </a:r>
          </a:p>
        </p:txBody>
      </p:sp>
      <p:sp>
        <p:nvSpPr>
          <p:cNvPr id="4" name="Pladsholder til tekst 3"/>
          <p:cNvSpPr>
            <a:spLocks noGrp="1"/>
          </p:cNvSpPr>
          <p:nvPr>
            <p:ph type="body" sz="half" idx="2"/>
          </p:nvPr>
        </p:nvSpPr>
        <p:spPr>
          <a:xfrm>
            <a:off x="839788" y="2057400"/>
            <a:ext cx="3932237" cy="36856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teksttypografien i masteren</a:t>
            </a:r>
          </a:p>
        </p:txBody>
      </p:sp>
      <p:sp>
        <p:nvSpPr>
          <p:cNvPr id="5" name="Pladsholder til dato 4"/>
          <p:cNvSpPr>
            <a:spLocks noGrp="1"/>
          </p:cNvSpPr>
          <p:nvPr>
            <p:ph type="dt" sz="half" idx="10"/>
          </p:nvPr>
        </p:nvSpPr>
        <p:spPr/>
        <p:txBody>
          <a:bodyPr/>
          <a:lstStyle/>
          <a:p>
            <a:endParaRPr lang="da-DK"/>
          </a:p>
        </p:txBody>
      </p:sp>
      <p:sp>
        <p:nvSpPr>
          <p:cNvPr id="6" name="Pladsholder til sidefod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7" name="Pladsholder til slidenummer 6"/>
          <p:cNvSpPr>
            <a:spLocks noGrp="1"/>
          </p:cNvSpPr>
          <p:nvPr>
            <p:ph type="sldNum" sz="quarter" idx="12"/>
          </p:nvPr>
        </p:nvSpPr>
        <p:spPr/>
        <p:txBody>
          <a:bodyPr/>
          <a:lstStyle/>
          <a:p>
            <a:fld id="{19ADD29A-50E8-4AFB-9F6B-957F2D10B916}" type="slidenum">
              <a:rPr lang="da-DK" smtClean="0"/>
              <a:t>‹nr.›</a:t>
            </a:fld>
            <a:endParaRPr lang="da-DK" dirty="0"/>
          </a:p>
        </p:txBody>
      </p:sp>
      <p:sp>
        <p:nvSpPr>
          <p:cNvPr id="8" name="Pladsholder til billede 2">
            <a:extLst>
              <a:ext uri="{FF2B5EF4-FFF2-40B4-BE49-F238E27FC236}">
                <a16:creationId xmlns:a16="http://schemas.microsoft.com/office/drawing/2014/main" id="{03EE6A7A-E8EA-4C6D-89A5-A2BB6D17DC2A}"/>
              </a:ext>
            </a:extLst>
          </p:cNvPr>
          <p:cNvSpPr>
            <a:spLocks noGrp="1"/>
          </p:cNvSpPr>
          <p:nvPr>
            <p:ph type="pic" idx="1"/>
          </p:nvPr>
        </p:nvSpPr>
        <p:spPr>
          <a:xfrm>
            <a:off x="5183188" y="457200"/>
            <a:ext cx="5565023" cy="5285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Tree>
    <p:extLst>
      <p:ext uri="{BB962C8B-B14F-4D97-AF65-F5344CB8AC3E}">
        <p14:creationId xmlns:p14="http://schemas.microsoft.com/office/powerpoint/2010/main" val="19263377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Indhold med billedtekst">
    <p:spTree>
      <p:nvGrpSpPr>
        <p:cNvPr id="1" name=""/>
        <p:cNvGrpSpPr/>
        <p:nvPr/>
      </p:nvGrpSpPr>
      <p:grpSpPr>
        <a:xfrm>
          <a:off x="0" y="0"/>
          <a:ext cx="0" cy="0"/>
          <a:chOff x="0" y="0"/>
          <a:chExt cx="0" cy="0"/>
        </a:xfrm>
      </p:grpSpPr>
      <p:sp>
        <p:nvSpPr>
          <p:cNvPr id="4" name="Pladsholder til tekst 3"/>
          <p:cNvSpPr>
            <a:spLocks noGrp="1"/>
          </p:cNvSpPr>
          <p:nvPr>
            <p:ph type="body" sz="half" idx="2"/>
          </p:nvPr>
        </p:nvSpPr>
        <p:spPr>
          <a:xfrm>
            <a:off x="839788" y="2057400"/>
            <a:ext cx="3932237" cy="36856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teksttypografien i masteren</a:t>
            </a:r>
          </a:p>
        </p:txBody>
      </p:sp>
      <p:sp>
        <p:nvSpPr>
          <p:cNvPr id="5" name="Pladsholder til dato 4"/>
          <p:cNvSpPr>
            <a:spLocks noGrp="1"/>
          </p:cNvSpPr>
          <p:nvPr>
            <p:ph type="dt" sz="half" idx="10"/>
          </p:nvPr>
        </p:nvSpPr>
        <p:spPr/>
        <p:txBody>
          <a:bodyPr/>
          <a:lstStyle/>
          <a:p>
            <a:endParaRPr lang="da-DK"/>
          </a:p>
        </p:txBody>
      </p:sp>
      <p:sp>
        <p:nvSpPr>
          <p:cNvPr id="6" name="Pladsholder til sidefod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7" name="Pladsholder til slidenummer 6"/>
          <p:cNvSpPr>
            <a:spLocks noGrp="1"/>
          </p:cNvSpPr>
          <p:nvPr>
            <p:ph type="sldNum" sz="quarter" idx="12"/>
          </p:nvPr>
        </p:nvSpPr>
        <p:spPr/>
        <p:txBody>
          <a:bodyPr/>
          <a:lstStyle/>
          <a:p>
            <a:fld id="{19ADD29A-50E8-4AFB-9F6B-957F2D10B916}" type="slidenum">
              <a:rPr lang="da-DK" smtClean="0"/>
              <a:t>‹nr.›</a:t>
            </a:fld>
            <a:endParaRPr lang="da-DK" dirty="0"/>
          </a:p>
        </p:txBody>
      </p:sp>
      <p:sp>
        <p:nvSpPr>
          <p:cNvPr id="8" name="Pladsholder til billede 2">
            <a:extLst>
              <a:ext uri="{FF2B5EF4-FFF2-40B4-BE49-F238E27FC236}">
                <a16:creationId xmlns:a16="http://schemas.microsoft.com/office/drawing/2014/main" id="{03EE6A7A-E8EA-4C6D-89A5-A2BB6D17DC2A}"/>
              </a:ext>
            </a:extLst>
          </p:cNvPr>
          <p:cNvSpPr>
            <a:spLocks noGrp="1"/>
          </p:cNvSpPr>
          <p:nvPr>
            <p:ph type="pic" idx="1"/>
          </p:nvPr>
        </p:nvSpPr>
        <p:spPr>
          <a:xfrm>
            <a:off x="5183188" y="2057400"/>
            <a:ext cx="5565023" cy="36856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
        <p:nvSpPr>
          <p:cNvPr id="9" name="Titel 1">
            <a:extLst>
              <a:ext uri="{FF2B5EF4-FFF2-40B4-BE49-F238E27FC236}">
                <a16:creationId xmlns:a16="http://schemas.microsoft.com/office/drawing/2014/main" id="{965C2357-6B76-4A71-A0FE-D60CD2298033}"/>
              </a:ext>
            </a:extLst>
          </p:cNvPr>
          <p:cNvSpPr>
            <a:spLocks noGrp="1"/>
          </p:cNvSpPr>
          <p:nvPr>
            <p:ph type="title"/>
          </p:nvPr>
        </p:nvSpPr>
        <p:spPr>
          <a:xfrm>
            <a:off x="838200" y="410368"/>
            <a:ext cx="10515600" cy="1325563"/>
          </a:xfrm>
        </p:spPr>
        <p:txBody>
          <a:bodyPr/>
          <a:lstStyle/>
          <a:p>
            <a:r>
              <a:rPr lang="da-DK" dirty="0"/>
              <a:t>Klik for at redigere titeltypografien i masteren</a:t>
            </a:r>
          </a:p>
        </p:txBody>
      </p:sp>
    </p:spTree>
    <p:extLst>
      <p:ext uri="{BB962C8B-B14F-4D97-AF65-F5344CB8AC3E}">
        <p14:creationId xmlns:p14="http://schemas.microsoft.com/office/powerpoint/2010/main" val="2132512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illede med billedteks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t" anchorCtr="0"/>
          <a:lstStyle>
            <a:lvl1pPr>
              <a:defRPr sz="3200">
                <a:solidFill>
                  <a:srgbClr val="003E32"/>
                </a:solidFill>
              </a:defRPr>
            </a:lvl1pPr>
          </a:lstStyle>
          <a:p>
            <a:r>
              <a:rPr lang="da-DK" dirty="0"/>
              <a:t>Klik for at redigere titeltypografien i masteren</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solidFill>
                  <a:srgbClr val="003E3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teksttypografien i masteren</a:t>
            </a:r>
          </a:p>
        </p:txBody>
      </p:sp>
      <p:sp>
        <p:nvSpPr>
          <p:cNvPr id="8" name="Pladsholder til billede 2">
            <a:extLst>
              <a:ext uri="{FF2B5EF4-FFF2-40B4-BE49-F238E27FC236}">
                <a16:creationId xmlns:a16="http://schemas.microsoft.com/office/drawing/2014/main" id="{B23C4B4C-B5A6-438A-98A8-10E8209D356A}"/>
              </a:ext>
            </a:extLst>
          </p:cNvPr>
          <p:cNvSpPr>
            <a:spLocks noGrp="1"/>
          </p:cNvSpPr>
          <p:nvPr>
            <p:ph type="pic" idx="1"/>
          </p:nvPr>
        </p:nvSpPr>
        <p:spPr>
          <a:xfrm>
            <a:off x="5183188" y="457200"/>
            <a:ext cx="5565023" cy="5285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
        <p:nvSpPr>
          <p:cNvPr id="9" name="Pladsholder til dato 4">
            <a:extLst>
              <a:ext uri="{FF2B5EF4-FFF2-40B4-BE49-F238E27FC236}">
                <a16:creationId xmlns:a16="http://schemas.microsoft.com/office/drawing/2014/main" id="{BB771716-1C03-410F-AB3D-2B3174B12602}"/>
              </a:ext>
            </a:extLst>
          </p:cNvPr>
          <p:cNvSpPr>
            <a:spLocks noGrp="1"/>
          </p:cNvSpPr>
          <p:nvPr>
            <p:ph type="dt" sz="half" idx="10"/>
          </p:nvPr>
        </p:nvSpPr>
        <p:spPr>
          <a:xfrm>
            <a:off x="8327076" y="6356350"/>
            <a:ext cx="1512250" cy="365125"/>
          </a:xfrm>
        </p:spPr>
        <p:txBody>
          <a:bodyPr/>
          <a:lstStyle>
            <a:lvl1pPr>
              <a:defRPr>
                <a:solidFill>
                  <a:srgbClr val="003E32"/>
                </a:solidFill>
              </a:defRPr>
            </a:lvl1pPr>
          </a:lstStyle>
          <a:p>
            <a:endParaRPr lang="da-DK" dirty="0"/>
          </a:p>
        </p:txBody>
      </p:sp>
      <p:sp>
        <p:nvSpPr>
          <p:cNvPr id="10" name="Pladsholder til sidefod 5">
            <a:extLst>
              <a:ext uri="{FF2B5EF4-FFF2-40B4-BE49-F238E27FC236}">
                <a16:creationId xmlns:a16="http://schemas.microsoft.com/office/drawing/2014/main" id="{F8DD278F-621C-4EE5-A861-629D0434AAC5}"/>
              </a:ext>
            </a:extLst>
          </p:cNvPr>
          <p:cNvSpPr>
            <a:spLocks noGrp="1"/>
          </p:cNvSpPr>
          <p:nvPr>
            <p:ph type="ftr" sz="quarter" idx="11"/>
          </p:nvPr>
        </p:nvSpPr>
        <p:spPr>
          <a:xfrm>
            <a:off x="838200" y="6356350"/>
            <a:ext cx="6067425" cy="365125"/>
          </a:xfrm>
        </p:spPr>
        <p:txBody>
          <a:bodyPr/>
          <a:lstStyle>
            <a:lvl1pPr>
              <a:defRPr>
                <a:solidFill>
                  <a:srgbClr val="003E32"/>
                </a:solidFill>
              </a:defRPr>
            </a:lvl1pPr>
          </a:lstStyle>
          <a:p>
            <a:endParaRPr lang="da-DK" dirty="0"/>
          </a:p>
        </p:txBody>
      </p:sp>
      <p:sp>
        <p:nvSpPr>
          <p:cNvPr id="11" name="Pladsholder til slidenummer 6">
            <a:extLst>
              <a:ext uri="{FF2B5EF4-FFF2-40B4-BE49-F238E27FC236}">
                <a16:creationId xmlns:a16="http://schemas.microsoft.com/office/drawing/2014/main" id="{65DDC275-9A43-4E23-AA44-9F84EE89E876}"/>
              </a:ext>
            </a:extLst>
          </p:cNvPr>
          <p:cNvSpPr>
            <a:spLocks noGrp="1"/>
          </p:cNvSpPr>
          <p:nvPr>
            <p:ph type="sldNum" sz="quarter" idx="12"/>
          </p:nvPr>
        </p:nvSpPr>
        <p:spPr>
          <a:xfrm>
            <a:off x="0" y="6356350"/>
            <a:ext cx="623249" cy="365125"/>
          </a:xfrm>
        </p:spPr>
        <p:txBody>
          <a:bodyPr/>
          <a:lstStyle>
            <a:lvl1pPr>
              <a:defRPr>
                <a:solidFill>
                  <a:srgbClr val="003E32"/>
                </a:solidFill>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36003459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Billede med billedtekst">
    <p:bg>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086CAF8C-D8CC-4D4A-9122-3456EF70017A}"/>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dirty="0"/>
              <a:t>Klik for at redigere titeltypografien i masteren</a:t>
            </a:r>
          </a:p>
        </p:txBody>
      </p:sp>
      <p:sp>
        <p:nvSpPr>
          <p:cNvPr id="10" name="Pladsholder til tekst 2">
            <a:extLst>
              <a:ext uri="{FF2B5EF4-FFF2-40B4-BE49-F238E27FC236}">
                <a16:creationId xmlns:a16="http://schemas.microsoft.com/office/drawing/2014/main" id="{D46CE300-9877-4871-B31C-2ABCB6B499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11" name="Pladsholder til indhold 3">
            <a:extLst>
              <a:ext uri="{FF2B5EF4-FFF2-40B4-BE49-F238E27FC236}">
                <a16:creationId xmlns:a16="http://schemas.microsoft.com/office/drawing/2014/main" id="{1B6AEC52-7024-4D66-893B-3A910508D962}"/>
              </a:ext>
            </a:extLst>
          </p:cNvPr>
          <p:cNvSpPr>
            <a:spLocks noGrp="1"/>
          </p:cNvSpPr>
          <p:nvPr>
            <p:ph sz="half" idx="2"/>
          </p:nvPr>
        </p:nvSpPr>
        <p:spPr>
          <a:xfrm>
            <a:off x="839788" y="2505075"/>
            <a:ext cx="5157787" cy="24860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4">
            <a:extLst>
              <a:ext uri="{FF2B5EF4-FFF2-40B4-BE49-F238E27FC236}">
                <a16:creationId xmlns:a16="http://schemas.microsoft.com/office/drawing/2014/main" id="{1FF2E9AB-0DB3-42DE-B102-BFBA24163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13" name="Pladsholder til indhold 5">
            <a:extLst>
              <a:ext uri="{FF2B5EF4-FFF2-40B4-BE49-F238E27FC236}">
                <a16:creationId xmlns:a16="http://schemas.microsoft.com/office/drawing/2014/main" id="{C85FD82E-8F2F-4FE4-8986-31A9AAFBB703}"/>
              </a:ext>
            </a:extLst>
          </p:cNvPr>
          <p:cNvSpPr>
            <a:spLocks noGrp="1"/>
          </p:cNvSpPr>
          <p:nvPr>
            <p:ph sz="quarter" idx="4"/>
          </p:nvPr>
        </p:nvSpPr>
        <p:spPr>
          <a:xfrm>
            <a:off x="6172200" y="2505075"/>
            <a:ext cx="5183188" cy="24860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14" name="Pladsholder til dato 4">
            <a:extLst>
              <a:ext uri="{FF2B5EF4-FFF2-40B4-BE49-F238E27FC236}">
                <a16:creationId xmlns:a16="http://schemas.microsoft.com/office/drawing/2014/main" id="{6102EEC4-E9AB-419A-A4BA-B742F3721B2B}"/>
              </a:ext>
            </a:extLst>
          </p:cNvPr>
          <p:cNvSpPr>
            <a:spLocks noGrp="1"/>
          </p:cNvSpPr>
          <p:nvPr>
            <p:ph type="dt" sz="half" idx="10"/>
          </p:nvPr>
        </p:nvSpPr>
        <p:spPr>
          <a:xfrm>
            <a:off x="8327076" y="6356350"/>
            <a:ext cx="1512250" cy="365125"/>
          </a:xfrm>
        </p:spPr>
        <p:txBody>
          <a:bodyPr/>
          <a:lstStyle>
            <a:lvl1pPr>
              <a:defRPr>
                <a:solidFill>
                  <a:srgbClr val="003E32"/>
                </a:solidFill>
              </a:defRPr>
            </a:lvl1pPr>
          </a:lstStyle>
          <a:p>
            <a:endParaRPr lang="da-DK" dirty="0"/>
          </a:p>
        </p:txBody>
      </p:sp>
      <p:sp>
        <p:nvSpPr>
          <p:cNvPr id="15" name="Pladsholder til sidefod 5">
            <a:extLst>
              <a:ext uri="{FF2B5EF4-FFF2-40B4-BE49-F238E27FC236}">
                <a16:creationId xmlns:a16="http://schemas.microsoft.com/office/drawing/2014/main" id="{2CE057EA-325B-4FFB-A9CE-304B11170D33}"/>
              </a:ext>
            </a:extLst>
          </p:cNvPr>
          <p:cNvSpPr>
            <a:spLocks noGrp="1"/>
          </p:cNvSpPr>
          <p:nvPr>
            <p:ph type="ftr" sz="quarter" idx="11"/>
          </p:nvPr>
        </p:nvSpPr>
        <p:spPr>
          <a:xfrm>
            <a:off x="838200" y="6356350"/>
            <a:ext cx="6067425" cy="365125"/>
          </a:xfrm>
        </p:spPr>
        <p:txBody>
          <a:bodyPr/>
          <a:lstStyle>
            <a:lvl1pPr>
              <a:defRPr>
                <a:solidFill>
                  <a:srgbClr val="003E32"/>
                </a:solidFill>
              </a:defRPr>
            </a:lvl1pPr>
          </a:lstStyle>
          <a:p>
            <a:endParaRPr lang="da-DK" dirty="0"/>
          </a:p>
        </p:txBody>
      </p:sp>
      <p:sp>
        <p:nvSpPr>
          <p:cNvPr id="16" name="Pladsholder til slidenummer 6">
            <a:extLst>
              <a:ext uri="{FF2B5EF4-FFF2-40B4-BE49-F238E27FC236}">
                <a16:creationId xmlns:a16="http://schemas.microsoft.com/office/drawing/2014/main" id="{DD9B8EC9-E0B4-46CF-8F81-70BF8804DC65}"/>
              </a:ext>
            </a:extLst>
          </p:cNvPr>
          <p:cNvSpPr>
            <a:spLocks noGrp="1"/>
          </p:cNvSpPr>
          <p:nvPr>
            <p:ph type="sldNum" sz="quarter" idx="12"/>
          </p:nvPr>
        </p:nvSpPr>
        <p:spPr>
          <a:xfrm>
            <a:off x="0" y="6356350"/>
            <a:ext cx="623249" cy="365125"/>
          </a:xfrm>
        </p:spPr>
        <p:txBody>
          <a:bodyPr/>
          <a:lstStyle>
            <a:lvl1pPr>
              <a:defRPr>
                <a:solidFill>
                  <a:srgbClr val="003E32"/>
                </a:solidFill>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36540058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Billede med billedtekst">
    <p:bg>
      <p:bgPr>
        <a:solidFill>
          <a:schemeClr val="bg1"/>
        </a:solidFill>
        <a:effectLst/>
      </p:bgPr>
    </p:bg>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lvl1pPr>
              <a:defRPr>
                <a:solidFill>
                  <a:srgbClr val="003E32"/>
                </a:solidFill>
              </a:defRPr>
            </a:lvl1pPr>
          </a:lstStyle>
          <a:p>
            <a:endParaRPr lang="da-DK" dirty="0"/>
          </a:p>
        </p:txBody>
      </p:sp>
      <p:sp>
        <p:nvSpPr>
          <p:cNvPr id="6" name="Pladsholder til sidefod 5"/>
          <p:cNvSpPr>
            <a:spLocks noGrp="1"/>
          </p:cNvSpPr>
          <p:nvPr>
            <p:ph type="ftr" sz="quarter" idx="11"/>
          </p:nvPr>
        </p:nvSpPr>
        <p:spPr/>
        <p:txBody>
          <a:bodyPr/>
          <a:lstStyle>
            <a:lvl1pPr>
              <a:defRPr>
                <a:solidFill>
                  <a:srgbClr val="003E32"/>
                </a:solidFill>
              </a:defRPr>
            </a:lvl1pPr>
          </a:lstStyle>
          <a:p>
            <a:endParaRPr lang="da-DK" dirty="0"/>
          </a:p>
        </p:txBody>
      </p:sp>
      <p:sp>
        <p:nvSpPr>
          <p:cNvPr id="7" name="Pladsholder til slidenummer 6"/>
          <p:cNvSpPr>
            <a:spLocks noGrp="1"/>
          </p:cNvSpPr>
          <p:nvPr>
            <p:ph type="sldNum" sz="quarter" idx="12"/>
          </p:nvPr>
        </p:nvSpPr>
        <p:spPr/>
        <p:txBody>
          <a:bodyPr/>
          <a:lstStyle>
            <a:lvl1pPr>
              <a:defRPr>
                <a:solidFill>
                  <a:srgbClr val="003E32"/>
                </a:solidFill>
              </a:defRPr>
            </a:lvl1pPr>
          </a:lstStyle>
          <a:p>
            <a:fld id="{19ADD29A-50E8-4AFB-9F6B-957F2D10B916}" type="slidenum">
              <a:rPr lang="da-DK" smtClean="0"/>
              <a:pPr/>
              <a:t>‹nr.›</a:t>
            </a:fld>
            <a:endParaRPr lang="da-DK" dirty="0"/>
          </a:p>
        </p:txBody>
      </p:sp>
      <p:sp>
        <p:nvSpPr>
          <p:cNvPr id="15" name="Titel 1">
            <a:extLst>
              <a:ext uri="{FF2B5EF4-FFF2-40B4-BE49-F238E27FC236}">
                <a16:creationId xmlns:a16="http://schemas.microsoft.com/office/drawing/2014/main" id="{DB87DA37-BEE9-4CB5-9A8E-4DA9BC33A198}"/>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dirty="0"/>
              <a:t>Klik for at redigere titeltypografien i masteren</a:t>
            </a:r>
          </a:p>
        </p:txBody>
      </p:sp>
      <p:sp>
        <p:nvSpPr>
          <p:cNvPr id="16" name="Pladsholder til indhold 2">
            <a:extLst>
              <a:ext uri="{FF2B5EF4-FFF2-40B4-BE49-F238E27FC236}">
                <a16:creationId xmlns:a16="http://schemas.microsoft.com/office/drawing/2014/main" id="{5212A507-2841-4103-9BC0-BBC4D95A7B9D}"/>
              </a:ext>
            </a:extLst>
          </p:cNvPr>
          <p:cNvSpPr>
            <a:spLocks noGrp="1"/>
          </p:cNvSpPr>
          <p:nvPr>
            <p:ph idx="1"/>
          </p:nvPr>
        </p:nvSpPr>
        <p:spPr>
          <a:xfrm>
            <a:off x="834188" y="1847851"/>
            <a:ext cx="10339137" cy="3620294"/>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8950372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750C2CF-6A9A-4289-9E69-B7EE00E2B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Pladsholder til dato 3">
            <a:extLst>
              <a:ext uri="{FF2B5EF4-FFF2-40B4-BE49-F238E27FC236}">
                <a16:creationId xmlns:a16="http://schemas.microsoft.com/office/drawing/2014/main" id="{1A473C3F-9DC2-4E47-8505-5FC20213E21F}"/>
              </a:ext>
            </a:extLst>
          </p:cNvPr>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8" name="Pladsholder til sidefod 4">
            <a:extLst>
              <a:ext uri="{FF2B5EF4-FFF2-40B4-BE49-F238E27FC236}">
                <a16:creationId xmlns:a16="http://schemas.microsoft.com/office/drawing/2014/main" id="{DCC7466D-F18A-476C-937E-3D2F49993435}"/>
              </a:ext>
            </a:extLst>
          </p:cNvPr>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9" name="Pladsholder til slidenummer 5">
            <a:extLst>
              <a:ext uri="{FF2B5EF4-FFF2-40B4-BE49-F238E27FC236}">
                <a16:creationId xmlns:a16="http://schemas.microsoft.com/office/drawing/2014/main" id="{8B5474D2-9EA5-481E-AAC5-71A730B27833}"/>
              </a:ext>
            </a:extLst>
          </p:cNvPr>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0" name="Titel 1">
            <a:extLst>
              <a:ext uri="{FF2B5EF4-FFF2-40B4-BE49-F238E27FC236}">
                <a16:creationId xmlns:a16="http://schemas.microsoft.com/office/drawing/2014/main" id="{E95095CE-E7E7-449B-ADBC-EE2CA3581D36}"/>
              </a:ext>
            </a:extLst>
          </p:cNvPr>
          <p:cNvSpPr>
            <a:spLocks noGrp="1"/>
          </p:cNvSpPr>
          <p:nvPr>
            <p:ph type="title"/>
          </p:nvPr>
        </p:nvSpPr>
        <p:spPr>
          <a:xfrm>
            <a:off x="839788" y="457200"/>
            <a:ext cx="3932237" cy="1600200"/>
          </a:xfrm>
          <a:prstGeom prst="rect">
            <a:avLst/>
          </a:prstGeom>
        </p:spPr>
        <p:txBody>
          <a:bodyPr anchor="t" anchorCtr="0"/>
          <a:lstStyle>
            <a:lvl1pPr>
              <a:defRPr sz="3200">
                <a:solidFill>
                  <a:srgbClr val="003E32"/>
                </a:solidFill>
              </a:defRPr>
            </a:lvl1pPr>
          </a:lstStyle>
          <a:p>
            <a:r>
              <a:rPr lang="da-DK" dirty="0"/>
              <a:t>Klik for at redigere titeltypografien i masteren</a:t>
            </a:r>
          </a:p>
        </p:txBody>
      </p:sp>
      <p:sp>
        <p:nvSpPr>
          <p:cNvPr id="11" name="Pladsholder til tekst 3">
            <a:extLst>
              <a:ext uri="{FF2B5EF4-FFF2-40B4-BE49-F238E27FC236}">
                <a16:creationId xmlns:a16="http://schemas.microsoft.com/office/drawing/2014/main" id="{41842415-F757-471D-A13C-F17930D7D730}"/>
              </a:ext>
            </a:extLst>
          </p:cNvPr>
          <p:cNvSpPr>
            <a:spLocks noGrp="1"/>
          </p:cNvSpPr>
          <p:nvPr>
            <p:ph type="body" sz="half" idx="10"/>
          </p:nvPr>
        </p:nvSpPr>
        <p:spPr>
          <a:xfrm>
            <a:off x="839788" y="2057400"/>
            <a:ext cx="3932237" cy="3811588"/>
          </a:xfrm>
          <a:prstGeom prst="rect">
            <a:avLst/>
          </a:prstGeom>
        </p:spPr>
        <p:txBody>
          <a:bodyPr/>
          <a:lstStyle>
            <a:lvl1pPr marL="0" indent="0">
              <a:buNone/>
              <a:defRPr sz="1600">
                <a:solidFill>
                  <a:srgbClr val="003E3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teksttypografien i masteren</a:t>
            </a:r>
          </a:p>
        </p:txBody>
      </p:sp>
      <p:sp>
        <p:nvSpPr>
          <p:cNvPr id="12" name="Pladsholder til billede 2">
            <a:extLst>
              <a:ext uri="{FF2B5EF4-FFF2-40B4-BE49-F238E27FC236}">
                <a16:creationId xmlns:a16="http://schemas.microsoft.com/office/drawing/2014/main" id="{2A921FB9-1DE3-4BAA-99DF-2A4012FCDCD4}"/>
              </a:ext>
            </a:extLst>
          </p:cNvPr>
          <p:cNvSpPr>
            <a:spLocks noGrp="1"/>
          </p:cNvSpPr>
          <p:nvPr>
            <p:ph type="pic" idx="1"/>
          </p:nvPr>
        </p:nvSpPr>
        <p:spPr>
          <a:xfrm>
            <a:off x="5183188" y="457200"/>
            <a:ext cx="5565023" cy="528587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Tree>
    <p:extLst>
      <p:ext uri="{BB962C8B-B14F-4D97-AF65-F5344CB8AC3E}">
        <p14:creationId xmlns:p14="http://schemas.microsoft.com/office/powerpoint/2010/main" val="16172637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_Titel og indholdsobjekt">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750C2CF-6A9A-4289-9E69-B7EE00E2B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Pladsholder til dato 3">
            <a:extLst>
              <a:ext uri="{FF2B5EF4-FFF2-40B4-BE49-F238E27FC236}">
                <a16:creationId xmlns:a16="http://schemas.microsoft.com/office/drawing/2014/main" id="{1A473C3F-9DC2-4E47-8505-5FC20213E21F}"/>
              </a:ext>
            </a:extLst>
          </p:cNvPr>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8" name="Pladsholder til sidefod 4">
            <a:extLst>
              <a:ext uri="{FF2B5EF4-FFF2-40B4-BE49-F238E27FC236}">
                <a16:creationId xmlns:a16="http://schemas.microsoft.com/office/drawing/2014/main" id="{DCC7466D-F18A-476C-937E-3D2F49993435}"/>
              </a:ext>
            </a:extLst>
          </p:cNvPr>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9" name="Pladsholder til slidenummer 5">
            <a:extLst>
              <a:ext uri="{FF2B5EF4-FFF2-40B4-BE49-F238E27FC236}">
                <a16:creationId xmlns:a16="http://schemas.microsoft.com/office/drawing/2014/main" id="{8B5474D2-9EA5-481E-AAC5-71A730B27833}"/>
              </a:ext>
            </a:extLst>
          </p:cNvPr>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4" name="Titel 1">
            <a:extLst>
              <a:ext uri="{FF2B5EF4-FFF2-40B4-BE49-F238E27FC236}">
                <a16:creationId xmlns:a16="http://schemas.microsoft.com/office/drawing/2014/main" id="{53C49DF4-DF38-4466-987D-F34A173050F8}"/>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dirty="0"/>
              <a:t>Klik for at redigere titeltypografien i masteren</a:t>
            </a:r>
          </a:p>
        </p:txBody>
      </p:sp>
      <p:sp>
        <p:nvSpPr>
          <p:cNvPr id="15" name="Pladsholder til tekst 2">
            <a:extLst>
              <a:ext uri="{FF2B5EF4-FFF2-40B4-BE49-F238E27FC236}">
                <a16:creationId xmlns:a16="http://schemas.microsoft.com/office/drawing/2014/main" id="{89EFBB5E-BCD7-4B9F-B7D8-D2AC06EA12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16" name="Pladsholder til indhold 3">
            <a:extLst>
              <a:ext uri="{FF2B5EF4-FFF2-40B4-BE49-F238E27FC236}">
                <a16:creationId xmlns:a16="http://schemas.microsoft.com/office/drawing/2014/main" id="{93649F06-5F77-494A-9052-C7AC85647D76}"/>
              </a:ext>
            </a:extLst>
          </p:cNvPr>
          <p:cNvSpPr>
            <a:spLocks noGrp="1"/>
          </p:cNvSpPr>
          <p:nvPr>
            <p:ph sz="half" idx="10"/>
          </p:nvPr>
        </p:nvSpPr>
        <p:spPr>
          <a:xfrm>
            <a:off x="839788" y="2505075"/>
            <a:ext cx="5157787" cy="2486025"/>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7" name="Pladsholder til tekst 4">
            <a:extLst>
              <a:ext uri="{FF2B5EF4-FFF2-40B4-BE49-F238E27FC236}">
                <a16:creationId xmlns:a16="http://schemas.microsoft.com/office/drawing/2014/main" id="{D82C73F5-9E30-4999-85E2-02DA5EAD7296}"/>
              </a:ext>
            </a:extLst>
          </p:cNvPr>
          <p:cNvSpPr>
            <a:spLocks noGrp="1"/>
          </p:cNvSpPr>
          <p:nvPr>
            <p:ph type="body" sz="quarter" idx="1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18" name="Pladsholder til indhold 5">
            <a:extLst>
              <a:ext uri="{FF2B5EF4-FFF2-40B4-BE49-F238E27FC236}">
                <a16:creationId xmlns:a16="http://schemas.microsoft.com/office/drawing/2014/main" id="{1990ABE2-9ADB-49FB-BB8C-35DAE6D73C23}"/>
              </a:ext>
            </a:extLst>
          </p:cNvPr>
          <p:cNvSpPr>
            <a:spLocks noGrp="1"/>
          </p:cNvSpPr>
          <p:nvPr>
            <p:ph sz="quarter" idx="12"/>
          </p:nvPr>
        </p:nvSpPr>
        <p:spPr>
          <a:xfrm>
            <a:off x="6172200" y="2505075"/>
            <a:ext cx="5183188" cy="24860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373959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bokse tekst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a:t>Almene boliger, tilsyn og samarbejde </a:t>
            </a:r>
            <a:endParaRPr lang="en-GB" dirty="0"/>
          </a:p>
        </p:txBody>
      </p:sp>
      <p:sp>
        <p:nvSpPr>
          <p:cNvPr id="6" name="Footer Placeholder 5"/>
          <p:cNvSpPr>
            <a:spLocks noGrp="1"/>
          </p:cNvSpPr>
          <p:nvPr>
            <p:ph type="ftr" sz="quarter" idx="11"/>
          </p:nvPr>
        </p:nvSpPr>
        <p:spPr/>
        <p:txBody>
          <a:bodyPr/>
          <a:lstStyle/>
          <a:p>
            <a:r>
              <a:rPr lang="da-DK"/>
              <a:t>INDSÆT EMNE</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768000" y="1951037"/>
            <a:ext cx="4368000" cy="3718961"/>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2112434" y="1916113"/>
            <a:ext cx="4378281" cy="3753887"/>
          </a:xfrm>
        </p:spPr>
        <p:txBody>
          <a:bodyPr/>
          <a:lstStyle>
            <a:lvl1pPr>
              <a:defRPr baseline="0"/>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8890" y="900"/>
            <a:ext cx="2632979" cy="1485000"/>
          </a:xfrm>
          <a:prstGeom prst="rect">
            <a:avLst/>
          </a:prstGeom>
          <a:ln w="3175">
            <a:solidFill>
              <a:schemeClr val="accent4"/>
            </a:solidFill>
          </a:ln>
        </p:spPr>
      </p:pic>
      <p:grpSp>
        <p:nvGrpSpPr>
          <p:cNvPr id="20" name="Gruppe 19"/>
          <p:cNvGrpSpPr/>
          <p:nvPr userDrawn="1"/>
        </p:nvGrpSpPr>
        <p:grpSpPr>
          <a:xfrm>
            <a:off x="-2745901" y="3975756"/>
            <a:ext cx="2603503" cy="1763753"/>
            <a:chOff x="-2059426" y="1916113"/>
            <a:chExt cx="1952627" cy="1763753"/>
          </a:xfrm>
        </p:grpSpPr>
        <p:sp>
          <p:nvSpPr>
            <p:cNvPr id="21" name="TextBox 5"/>
            <p:cNvSpPr txBox="1">
              <a:spLocks noChangeArrowheads="1"/>
            </p:cNvSpPr>
            <p:nvPr userDrawn="1"/>
          </p:nvSpPr>
          <p:spPr bwMode="auto">
            <a:xfrm>
              <a:off x="-2059426" y="1916113"/>
              <a:ext cx="1952627" cy="124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900" b="1" noProof="1">
                  <a:solidFill>
                    <a:schemeClr val="tx1">
                      <a:lumMod val="75000"/>
                      <a:lumOff val="25000"/>
                    </a:schemeClr>
                  </a:solidFill>
                </a:rPr>
                <a:t>Indsæt billede</a:t>
              </a:r>
            </a:p>
            <a:p>
              <a:pPr algn="r" eaLnBrk="1" hangingPunct="1">
                <a:spcBef>
                  <a:spcPts val="0"/>
                </a:spcBef>
                <a:spcAft>
                  <a:spcPts val="240"/>
                </a:spcAft>
                <a:buFontTx/>
                <a:buNone/>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det lille billedeindsættelses-ikon i midtenaf pladsholderen</a:t>
              </a:r>
            </a:p>
            <a:p>
              <a:pPr algn="r" eaLnBrk="1" hangingPunct="1">
                <a:spcBef>
                  <a:spcPts val="0"/>
                </a:spcBef>
                <a:spcAft>
                  <a:spcPts val="240"/>
                </a:spcAft>
                <a:buFontTx/>
                <a:buNone/>
                <a:defRPr/>
              </a:pPr>
              <a:r>
                <a:rPr lang="da-DK" sz="900" b="1" noProof="1">
                  <a:solidFill>
                    <a:schemeClr val="tx1">
                      <a:lumMod val="75000"/>
                      <a:lumOff val="25000"/>
                    </a:schemeClr>
                  </a:solidFill>
                </a:rPr>
                <a:t>2. </a:t>
              </a:r>
              <a:r>
                <a:rPr lang="da-DK" sz="9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900" b="1" noProof="1">
                  <a:solidFill>
                    <a:schemeClr val="tx1">
                      <a:lumMod val="75000"/>
                      <a:lumOff val="25000"/>
                    </a:schemeClr>
                  </a:solidFill>
                </a:rPr>
                <a:t>3.</a:t>
              </a:r>
              <a:r>
                <a:rPr lang="da-DK" sz="900" noProof="1">
                  <a:solidFill>
                    <a:schemeClr val="tx1">
                      <a:lumMod val="75000"/>
                      <a:lumOff val="25000"/>
                    </a:schemeClr>
                  </a:solidFill>
                </a:rPr>
                <a:t>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4.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p:txBody>
        </p:sp>
        <p:grpSp>
          <p:nvGrpSpPr>
            <p:cNvPr id="22" name="Gruppe 57"/>
            <p:cNvGrpSpPr>
              <a:grpSpLocks/>
            </p:cNvGrpSpPr>
            <p:nvPr/>
          </p:nvGrpSpPr>
          <p:grpSpPr bwMode="auto">
            <a:xfrm>
              <a:off x="-454060" y="3302654"/>
              <a:ext cx="330033" cy="377212"/>
              <a:chOff x="1018031" y="4783540"/>
              <a:chExt cx="373412" cy="426756"/>
            </a:xfrm>
          </p:grpSpPr>
          <p:pic>
            <p:nvPicPr>
              <p:cNvPr id="24"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4783540"/>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5"/>
              <p:cNvSpPr/>
              <p:nvPr/>
            </p:nvSpPr>
            <p:spPr bwMode="auto">
              <a:xfrm>
                <a:off x="1023497" y="4783540"/>
                <a:ext cx="210151" cy="17241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3"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05307" y="2520133"/>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pe 25"/>
          <p:cNvGrpSpPr/>
          <p:nvPr userDrawn="1"/>
        </p:nvGrpSpPr>
        <p:grpSpPr>
          <a:xfrm>
            <a:off x="-2778889" y="1548000"/>
            <a:ext cx="2628620" cy="2348562"/>
            <a:chOff x="-2084167" y="2179188"/>
            <a:chExt cx="1971465" cy="2348562"/>
          </a:xfrm>
        </p:grpSpPr>
        <p:sp>
          <p:nvSpPr>
            <p:cNvPr id="27" name="AutoShape 4"/>
            <p:cNvSpPr>
              <a:spLocks/>
            </p:cNvSpPr>
            <p:nvPr userDrawn="1"/>
          </p:nvSpPr>
          <p:spPr bwMode="gray">
            <a:xfrm>
              <a:off x="-2084167" y="2179188"/>
              <a:ext cx="197146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To bokse tekst og billede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8" name="Gruppe 3"/>
            <p:cNvGrpSpPr>
              <a:grpSpLocks/>
            </p:cNvGrpSpPr>
            <p:nvPr userDrawn="1"/>
          </p:nvGrpSpPr>
          <p:grpSpPr bwMode="auto">
            <a:xfrm>
              <a:off x="-1024573" y="4330900"/>
              <a:ext cx="419100" cy="196850"/>
              <a:chOff x="2052360" y="2815287"/>
              <a:chExt cx="417988" cy="196850"/>
            </a:xfrm>
          </p:grpSpPr>
          <p:pic>
            <p:nvPicPr>
              <p:cNvPr id="32" name="Billed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2360" y="2815287"/>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274020" y="2826400"/>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9" name="Gruppe 2"/>
            <p:cNvGrpSpPr>
              <a:grpSpLocks/>
            </p:cNvGrpSpPr>
            <p:nvPr userDrawn="1"/>
          </p:nvGrpSpPr>
          <p:grpSpPr bwMode="auto">
            <a:xfrm>
              <a:off x="-535387" y="4330112"/>
              <a:ext cx="412750" cy="196850"/>
              <a:chOff x="2558938" y="3245734"/>
              <a:chExt cx="413649" cy="196850"/>
            </a:xfrm>
          </p:grpSpPr>
          <p:pic>
            <p:nvPicPr>
              <p:cNvPr id="30" name="Billed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67775" y="3245734"/>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12"/>
              <p:cNvSpPr/>
              <p:nvPr/>
            </p:nvSpPr>
            <p:spPr bwMode="auto">
              <a:xfrm>
                <a:off x="2558938" y="3256847"/>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35"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Tree>
    <p:extLst>
      <p:ext uri="{BB962C8B-B14F-4D97-AF65-F5344CB8AC3E}">
        <p14:creationId xmlns:p14="http://schemas.microsoft.com/office/powerpoint/2010/main" val="7064275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3_Titel og indholdsobjekt">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750C2CF-6A9A-4289-9E69-B7EE00E2B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Pladsholder til dato 3">
            <a:extLst>
              <a:ext uri="{FF2B5EF4-FFF2-40B4-BE49-F238E27FC236}">
                <a16:creationId xmlns:a16="http://schemas.microsoft.com/office/drawing/2014/main" id="{1A473C3F-9DC2-4E47-8505-5FC20213E21F}"/>
              </a:ext>
            </a:extLst>
          </p:cNvPr>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8" name="Pladsholder til sidefod 4">
            <a:extLst>
              <a:ext uri="{FF2B5EF4-FFF2-40B4-BE49-F238E27FC236}">
                <a16:creationId xmlns:a16="http://schemas.microsoft.com/office/drawing/2014/main" id="{DCC7466D-F18A-476C-937E-3D2F49993435}"/>
              </a:ext>
            </a:extLst>
          </p:cNvPr>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9" name="Pladsholder til slidenummer 5">
            <a:extLst>
              <a:ext uri="{FF2B5EF4-FFF2-40B4-BE49-F238E27FC236}">
                <a16:creationId xmlns:a16="http://schemas.microsoft.com/office/drawing/2014/main" id="{8B5474D2-9EA5-481E-AAC5-71A730B27833}"/>
              </a:ext>
            </a:extLst>
          </p:cNvPr>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4" name="Titel 1">
            <a:extLst>
              <a:ext uri="{FF2B5EF4-FFF2-40B4-BE49-F238E27FC236}">
                <a16:creationId xmlns:a16="http://schemas.microsoft.com/office/drawing/2014/main" id="{179CA790-47A7-4CA1-B64F-E22E33512D18}"/>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dirty="0"/>
              <a:t>Klik for at redigere titeltypografien i masteren</a:t>
            </a:r>
          </a:p>
        </p:txBody>
      </p:sp>
      <p:sp>
        <p:nvSpPr>
          <p:cNvPr id="15" name="Pladsholder til indhold 2">
            <a:extLst>
              <a:ext uri="{FF2B5EF4-FFF2-40B4-BE49-F238E27FC236}">
                <a16:creationId xmlns:a16="http://schemas.microsoft.com/office/drawing/2014/main" id="{EB5765C2-88BE-4F3D-8772-359A64B9A107}"/>
              </a:ext>
            </a:extLst>
          </p:cNvPr>
          <p:cNvSpPr>
            <a:spLocks noGrp="1"/>
          </p:cNvSpPr>
          <p:nvPr>
            <p:ph idx="1"/>
          </p:nvPr>
        </p:nvSpPr>
        <p:spPr>
          <a:xfrm>
            <a:off x="834188" y="1847851"/>
            <a:ext cx="10339137" cy="3620294"/>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093831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o bokse tekst og billede m kant">
    <p:spTree>
      <p:nvGrpSpPr>
        <p:cNvPr id="1" name=""/>
        <p:cNvGrpSpPr/>
        <p:nvPr/>
      </p:nvGrpSpPr>
      <p:grpSpPr>
        <a:xfrm>
          <a:off x="0" y="0"/>
          <a:ext cx="0" cy="0"/>
          <a:chOff x="0" y="0"/>
          <a:chExt cx="0" cy="0"/>
        </a:xfrm>
      </p:grpSpPr>
      <p:sp>
        <p:nvSpPr>
          <p:cNvPr id="13"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2" name="Pladsholder til dato 1"/>
          <p:cNvSpPr>
            <a:spLocks noGrp="1"/>
          </p:cNvSpPr>
          <p:nvPr>
            <p:ph type="dt" sz="half" idx="15"/>
          </p:nvPr>
        </p:nvSpPr>
        <p:spPr/>
        <p:txBody>
          <a:bodyPr/>
          <a:lstStyle>
            <a:lvl1pPr>
              <a:defRPr>
                <a:solidFill>
                  <a:schemeClr val="bg1"/>
                </a:solidFill>
              </a:defRPr>
            </a:lvl1pPr>
          </a:lstStyle>
          <a:p>
            <a:r>
              <a:rPr lang="da-DK"/>
              <a:t>Almene boliger, tilsyn og samarbejde </a:t>
            </a:r>
            <a:endParaRPr lang="en-GB" dirty="0"/>
          </a:p>
        </p:txBody>
      </p:sp>
      <p:sp>
        <p:nvSpPr>
          <p:cNvPr id="3" name="Pladsholder til sidefod 2"/>
          <p:cNvSpPr>
            <a:spLocks noGrp="1"/>
          </p:cNvSpPr>
          <p:nvPr>
            <p:ph type="ftr" sz="quarter" idx="16"/>
          </p:nvPr>
        </p:nvSpPr>
        <p:spPr/>
        <p:txBody>
          <a:bodyPr/>
          <a:lstStyle>
            <a:lvl1pPr>
              <a:defRPr>
                <a:solidFill>
                  <a:schemeClr val="bg1"/>
                </a:solidFill>
              </a:defRPr>
            </a:lvl1pPr>
          </a:lstStyle>
          <a:p>
            <a:r>
              <a:rPr lang="da-DK"/>
              <a:t>INDSÆT EMNE</a:t>
            </a:r>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768000" y="1951037"/>
            <a:ext cx="4368000" cy="3718961"/>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2112433" y="1916113"/>
            <a:ext cx="4368000" cy="3753887"/>
          </a:xfrm>
        </p:spPr>
        <p:txBody>
          <a:bodyPr/>
          <a:lstStyle>
            <a:lvl1pPr>
              <a:defRPr/>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39" name="Gruppe 19"/>
          <p:cNvGrpSpPr/>
          <p:nvPr userDrawn="1"/>
        </p:nvGrpSpPr>
        <p:grpSpPr>
          <a:xfrm>
            <a:off x="-2745901" y="3975756"/>
            <a:ext cx="2603503" cy="1763753"/>
            <a:chOff x="-2059426" y="1916113"/>
            <a:chExt cx="1952627" cy="1763753"/>
          </a:xfrm>
        </p:grpSpPr>
        <p:sp>
          <p:nvSpPr>
            <p:cNvPr id="40" name="TextBox 5"/>
            <p:cNvSpPr txBox="1">
              <a:spLocks noChangeArrowheads="1"/>
            </p:cNvSpPr>
            <p:nvPr userDrawn="1"/>
          </p:nvSpPr>
          <p:spPr bwMode="auto">
            <a:xfrm>
              <a:off x="-2059426" y="1916113"/>
              <a:ext cx="1952627" cy="124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900" b="1" noProof="1">
                  <a:solidFill>
                    <a:schemeClr val="tx1">
                      <a:lumMod val="75000"/>
                      <a:lumOff val="25000"/>
                    </a:schemeClr>
                  </a:solidFill>
                </a:rPr>
                <a:t>Indsæt billede</a:t>
              </a:r>
            </a:p>
            <a:p>
              <a:pPr algn="r" eaLnBrk="1" hangingPunct="1">
                <a:spcBef>
                  <a:spcPts val="0"/>
                </a:spcBef>
                <a:spcAft>
                  <a:spcPts val="240"/>
                </a:spcAft>
                <a:buFontTx/>
                <a:buNone/>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det lille billedeindsættelses-ikon i midtenaf pladsholderen</a:t>
              </a:r>
            </a:p>
            <a:p>
              <a:pPr algn="r" eaLnBrk="1" hangingPunct="1">
                <a:spcBef>
                  <a:spcPts val="0"/>
                </a:spcBef>
                <a:spcAft>
                  <a:spcPts val="240"/>
                </a:spcAft>
                <a:buFontTx/>
                <a:buNone/>
                <a:defRPr/>
              </a:pPr>
              <a:r>
                <a:rPr lang="da-DK" sz="900" b="1" noProof="1">
                  <a:solidFill>
                    <a:schemeClr val="tx1">
                      <a:lumMod val="75000"/>
                      <a:lumOff val="25000"/>
                    </a:schemeClr>
                  </a:solidFill>
                </a:rPr>
                <a:t>2. </a:t>
              </a:r>
              <a:r>
                <a:rPr lang="da-DK" sz="9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900" b="1" noProof="1">
                  <a:solidFill>
                    <a:schemeClr val="tx1">
                      <a:lumMod val="75000"/>
                      <a:lumOff val="25000"/>
                    </a:schemeClr>
                  </a:solidFill>
                </a:rPr>
                <a:t>3.</a:t>
              </a:r>
              <a:r>
                <a:rPr lang="da-DK" sz="900" noProof="1">
                  <a:solidFill>
                    <a:schemeClr val="tx1">
                      <a:lumMod val="75000"/>
                      <a:lumOff val="25000"/>
                    </a:schemeClr>
                  </a:solidFill>
                </a:rPr>
                <a:t>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4.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p:txBody>
        </p:sp>
        <p:grpSp>
          <p:nvGrpSpPr>
            <p:cNvPr id="41" name="Gruppe 57"/>
            <p:cNvGrpSpPr>
              <a:grpSpLocks/>
            </p:cNvGrpSpPr>
            <p:nvPr/>
          </p:nvGrpSpPr>
          <p:grpSpPr bwMode="auto">
            <a:xfrm>
              <a:off x="-454060" y="3302654"/>
              <a:ext cx="330033" cy="377212"/>
              <a:chOff x="1018031" y="4783540"/>
              <a:chExt cx="373412" cy="426756"/>
            </a:xfrm>
          </p:grpSpPr>
          <p:pic>
            <p:nvPicPr>
              <p:cNvPr id="43" name="Billede 5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031" y="4783540"/>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ounded Rectangle 25"/>
              <p:cNvSpPr/>
              <p:nvPr/>
            </p:nvSpPr>
            <p:spPr bwMode="auto">
              <a:xfrm>
                <a:off x="1023497" y="4783540"/>
                <a:ext cx="210151" cy="17241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42"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307" y="2520133"/>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54" name="Gruppe 25"/>
          <p:cNvGrpSpPr/>
          <p:nvPr userDrawn="1"/>
        </p:nvGrpSpPr>
        <p:grpSpPr>
          <a:xfrm>
            <a:off x="-2778889" y="1548000"/>
            <a:ext cx="2628620" cy="2348562"/>
            <a:chOff x="-2084167" y="2179188"/>
            <a:chExt cx="1971465" cy="2348562"/>
          </a:xfrm>
        </p:grpSpPr>
        <p:sp>
          <p:nvSpPr>
            <p:cNvPr id="55" name="AutoShape 4"/>
            <p:cNvSpPr>
              <a:spLocks/>
            </p:cNvSpPr>
            <p:nvPr userDrawn="1"/>
          </p:nvSpPr>
          <p:spPr bwMode="gray">
            <a:xfrm>
              <a:off x="-2084167" y="2179188"/>
              <a:ext cx="197146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To bokse tekst og billede m kant</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56" name="Gruppe 3"/>
            <p:cNvGrpSpPr>
              <a:grpSpLocks/>
            </p:cNvGrpSpPr>
            <p:nvPr userDrawn="1"/>
          </p:nvGrpSpPr>
          <p:grpSpPr bwMode="auto">
            <a:xfrm>
              <a:off x="-1024573" y="4330900"/>
              <a:ext cx="419100" cy="196850"/>
              <a:chOff x="2052360" y="2815287"/>
              <a:chExt cx="417988" cy="196850"/>
            </a:xfrm>
          </p:grpSpPr>
          <p:pic>
            <p:nvPicPr>
              <p:cNvPr id="60"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2360" y="2815287"/>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ed Rectangle 12"/>
              <p:cNvSpPr/>
              <p:nvPr/>
            </p:nvSpPr>
            <p:spPr bwMode="auto">
              <a:xfrm>
                <a:off x="2274020" y="2826400"/>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57" name="Gruppe 2"/>
            <p:cNvGrpSpPr>
              <a:grpSpLocks/>
            </p:cNvGrpSpPr>
            <p:nvPr userDrawn="1"/>
          </p:nvGrpSpPr>
          <p:grpSpPr bwMode="auto">
            <a:xfrm>
              <a:off x="-535387" y="4330112"/>
              <a:ext cx="412750" cy="196850"/>
              <a:chOff x="2558938" y="3245734"/>
              <a:chExt cx="413649" cy="196850"/>
            </a:xfrm>
          </p:grpSpPr>
          <p:pic>
            <p:nvPicPr>
              <p:cNvPr id="58"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7775" y="3245734"/>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ounded Rectangle 12"/>
              <p:cNvSpPr/>
              <p:nvPr/>
            </p:nvSpPr>
            <p:spPr bwMode="auto">
              <a:xfrm>
                <a:off x="2558938" y="3256847"/>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7" name="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pic>
        <p:nvPicPr>
          <p:cNvPr id="28" name="Billed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78890" y="900"/>
            <a:ext cx="2632979" cy="1485000"/>
          </a:xfrm>
          <a:prstGeom prst="rect">
            <a:avLst/>
          </a:prstGeom>
          <a:ln w="3175">
            <a:solidFill>
              <a:schemeClr val="accent4"/>
            </a:solidFill>
          </a:ln>
        </p:spPr>
      </p:pic>
    </p:spTree>
    <p:extLst>
      <p:ext uri="{BB962C8B-B14F-4D97-AF65-F5344CB8AC3E}">
        <p14:creationId xmlns:p14="http://schemas.microsoft.com/office/powerpoint/2010/main" val="6947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Almene boliger, tilsyn og samarbejde </a:t>
            </a:r>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6" name="Pladsholder til billede 2"/>
          <p:cNvSpPr>
            <a:spLocks noGrp="1"/>
          </p:cNvSpPr>
          <p:nvPr>
            <p:ph type="pic" sz="quarter" idx="14"/>
          </p:nvPr>
        </p:nvSpPr>
        <p:spPr>
          <a:xfrm>
            <a:off x="2112434" y="1951038"/>
            <a:ext cx="9023351" cy="3718962"/>
          </a:xfrm>
          <a:solidFill>
            <a:srgbClr val="9B9B9B"/>
          </a:solidFill>
        </p:spPr>
        <p:txBody>
          <a:bodyPr/>
          <a:lstStyle>
            <a:lvl1pPr algn="ctr">
              <a:defRPr b="0">
                <a:solidFill>
                  <a:schemeClr val="bg1"/>
                </a:solidFill>
              </a:defRPr>
            </a:lvl1pPr>
          </a:lstStyle>
          <a:p>
            <a:r>
              <a:rPr lang="da-DK" dirty="0"/>
              <a:t>Klik på ikonet for at tilføje et billede</a:t>
            </a:r>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8890" y="900"/>
            <a:ext cx="2632979" cy="1485000"/>
          </a:xfrm>
          <a:prstGeom prst="rect">
            <a:avLst/>
          </a:prstGeom>
          <a:ln w="3175">
            <a:solidFill>
              <a:schemeClr val="accent4"/>
            </a:solidFill>
          </a:ln>
        </p:spPr>
      </p:pic>
      <p:grpSp>
        <p:nvGrpSpPr>
          <p:cNvPr id="8" name="Gruppe 7"/>
          <p:cNvGrpSpPr/>
          <p:nvPr userDrawn="1"/>
        </p:nvGrpSpPr>
        <p:grpSpPr>
          <a:xfrm>
            <a:off x="-2593570" y="1548000"/>
            <a:ext cx="2521315" cy="2701606"/>
            <a:chOff x="-1945177" y="1916113"/>
            <a:chExt cx="1890986" cy="2701606"/>
          </a:xfrm>
        </p:grpSpPr>
        <p:sp>
          <p:nvSpPr>
            <p:cNvPr id="9" name="TextBox 5"/>
            <p:cNvSpPr txBox="1">
              <a:spLocks noChangeArrowheads="1"/>
            </p:cNvSpPr>
            <p:nvPr userDrawn="1"/>
          </p:nvSpPr>
          <p:spPr bwMode="auto">
            <a:xfrm>
              <a:off x="-1945177" y="1916113"/>
              <a:ext cx="1838378" cy="227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Billede</a:t>
              </a:r>
            </a:p>
            <a:p>
              <a:pPr algn="r" eaLnBrk="1" hangingPunct="1">
                <a:spcAft>
                  <a:spcPts val="300"/>
                </a:spcAft>
                <a:defRPr/>
              </a:pPr>
              <a:endParaRPr lang="da-DK" sz="900" b="1" noProof="1">
                <a:solidFill>
                  <a:schemeClr val="tx1">
                    <a:lumMod val="75000"/>
                    <a:lumOff val="25000"/>
                  </a:schemeClr>
                </a:solidFill>
              </a:endParaRPr>
            </a:p>
            <a:p>
              <a:pPr algn="r" eaLnBrk="1" hangingPunct="1">
                <a:spcAft>
                  <a:spcPts val="300"/>
                </a:spcAft>
                <a:defRPr/>
              </a:pPr>
              <a:r>
                <a:rPr lang="da-DK" sz="900" b="1" noProof="1">
                  <a:solidFill>
                    <a:schemeClr val="tx1">
                      <a:lumMod val="75000"/>
                      <a:lumOff val="25000"/>
                    </a:schemeClr>
                  </a:solidFill>
                </a:rPr>
                <a:t>Indsæt billede</a:t>
              </a:r>
            </a:p>
            <a:p>
              <a:pPr algn="r" eaLnBrk="1" hangingPunct="1">
                <a:spcBef>
                  <a:spcPts val="0"/>
                </a:spcBef>
                <a:spcAft>
                  <a:spcPts val="240"/>
                </a:spcAft>
                <a:buFontTx/>
                <a:buNone/>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900" noProof="1">
                  <a:solidFill>
                    <a:schemeClr val="tx1">
                      <a:lumMod val="75000"/>
                      <a:lumOff val="25000"/>
                    </a:schemeClr>
                  </a:solidFill>
                </a:rPr>
                <a:t>af pladsholderen</a:t>
              </a:r>
            </a:p>
            <a:p>
              <a:pPr algn="r" eaLnBrk="1" hangingPunct="1">
                <a:spcBef>
                  <a:spcPts val="0"/>
                </a:spcBef>
                <a:spcAft>
                  <a:spcPts val="240"/>
                </a:spcAft>
                <a:buFontTx/>
                <a:buNone/>
                <a:defRPr/>
              </a:pPr>
              <a:r>
                <a:rPr lang="da-DK" sz="900" b="1" noProof="1">
                  <a:solidFill>
                    <a:schemeClr val="tx1">
                      <a:lumMod val="75000"/>
                      <a:lumOff val="25000"/>
                    </a:schemeClr>
                  </a:solidFill>
                </a:rPr>
                <a:t>2. </a:t>
              </a:r>
              <a:r>
                <a:rPr lang="da-DK" sz="9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900" b="1" noProof="1">
                  <a:solidFill>
                    <a:schemeClr val="tx1">
                      <a:lumMod val="75000"/>
                      <a:lumOff val="25000"/>
                    </a:schemeClr>
                  </a:solidFill>
                </a:rPr>
                <a:t>3.</a:t>
              </a:r>
              <a:r>
                <a:rPr lang="da-DK" sz="900" noProof="1">
                  <a:solidFill>
                    <a:schemeClr val="tx1">
                      <a:lumMod val="75000"/>
                      <a:lumOff val="25000"/>
                    </a:schemeClr>
                  </a:solidFill>
                </a:rPr>
                <a:t>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4.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p:txBody>
        </p:sp>
        <p:grpSp>
          <p:nvGrpSpPr>
            <p:cNvPr id="10" name="Gruppe 57"/>
            <p:cNvGrpSpPr>
              <a:grpSpLocks/>
            </p:cNvGrpSpPr>
            <p:nvPr/>
          </p:nvGrpSpPr>
          <p:grpSpPr bwMode="auto">
            <a:xfrm>
              <a:off x="-454060" y="4240507"/>
              <a:ext cx="330033" cy="377212"/>
              <a:chOff x="1018031" y="5844572"/>
              <a:chExt cx="373412" cy="426756"/>
            </a:xfrm>
          </p:grpSpPr>
          <p:pic>
            <p:nvPicPr>
              <p:cNvPr id="12"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844572"/>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5"/>
              <p:cNvSpPr/>
              <p:nvPr/>
            </p:nvSpPr>
            <p:spPr bwMode="auto">
              <a:xfrm>
                <a:off x="1023497" y="5844572"/>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11"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7571" y="342073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Tree>
    <p:extLst>
      <p:ext uri="{BB962C8B-B14F-4D97-AF65-F5344CB8AC3E}">
        <p14:creationId xmlns:p14="http://schemas.microsoft.com/office/powerpoint/2010/main" val="2706444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illede med kant">
    <p:spTree>
      <p:nvGrpSpPr>
        <p:cNvPr id="1" name=""/>
        <p:cNvGrpSpPr/>
        <p:nvPr/>
      </p:nvGrpSpPr>
      <p:grpSpPr>
        <a:xfrm>
          <a:off x="0" y="0"/>
          <a:ext cx="0" cy="0"/>
          <a:chOff x="0" y="0"/>
          <a:chExt cx="0" cy="0"/>
        </a:xfrm>
      </p:grpSpPr>
      <p:sp>
        <p:nvSpPr>
          <p:cNvPr id="9"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7" name="Pladsholder til dato 6"/>
          <p:cNvSpPr>
            <a:spLocks noGrp="1"/>
          </p:cNvSpPr>
          <p:nvPr>
            <p:ph type="dt" sz="half" idx="15"/>
          </p:nvPr>
        </p:nvSpPr>
        <p:spPr/>
        <p:txBody>
          <a:bodyPr/>
          <a:lstStyle>
            <a:lvl1pPr>
              <a:defRPr>
                <a:solidFill>
                  <a:schemeClr val="bg1"/>
                </a:solidFill>
              </a:defRPr>
            </a:lvl1pPr>
          </a:lstStyle>
          <a:p>
            <a:r>
              <a:rPr lang="da-DK"/>
              <a:t>Almene boliger, tilsyn og samarbejde </a:t>
            </a:r>
            <a:endParaRPr lang="en-GB" dirty="0"/>
          </a:p>
        </p:txBody>
      </p:sp>
      <p:sp>
        <p:nvSpPr>
          <p:cNvPr id="18" name="Pladsholder til sidefod 17"/>
          <p:cNvSpPr>
            <a:spLocks noGrp="1"/>
          </p:cNvSpPr>
          <p:nvPr>
            <p:ph type="ftr" sz="quarter" idx="16"/>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6" name="Pladsholder til billede 2"/>
          <p:cNvSpPr>
            <a:spLocks noGrp="1"/>
          </p:cNvSpPr>
          <p:nvPr>
            <p:ph type="pic" sz="quarter" idx="14"/>
          </p:nvPr>
        </p:nvSpPr>
        <p:spPr>
          <a:xfrm>
            <a:off x="2112434" y="1951038"/>
            <a:ext cx="9023351" cy="3718962"/>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9" name="Pladsholder til slidenummer 18"/>
          <p:cNvSpPr>
            <a:spLocks noGrp="1"/>
          </p:cNvSpPr>
          <p:nvPr>
            <p:ph type="sldNum" sz="quarter" idx="17"/>
          </p:nvPr>
        </p:nvSpPr>
        <p:spPr/>
        <p:txBody>
          <a:bodyPr/>
          <a:lstStyle/>
          <a:p>
            <a:fld id="{45D37B1E-C366-494F-A587-962AD9AABC83}" type="slidenum">
              <a:rPr lang="en-GB" smtClean="0"/>
              <a:pPr/>
              <a:t>‹nr.›</a:t>
            </a:fld>
            <a:endParaRPr lang="en-GB" dirty="0"/>
          </a:p>
        </p:txBody>
      </p:sp>
      <p:sp>
        <p:nvSpPr>
          <p:cNvPr id="26"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27" name="Gruppe 7"/>
          <p:cNvGrpSpPr/>
          <p:nvPr userDrawn="1"/>
        </p:nvGrpSpPr>
        <p:grpSpPr>
          <a:xfrm>
            <a:off x="-2593570" y="1548000"/>
            <a:ext cx="2521315" cy="2701606"/>
            <a:chOff x="-1945177" y="1916113"/>
            <a:chExt cx="1890986" cy="2701606"/>
          </a:xfrm>
        </p:grpSpPr>
        <p:sp>
          <p:nvSpPr>
            <p:cNvPr id="28" name="TextBox 5"/>
            <p:cNvSpPr txBox="1">
              <a:spLocks noChangeArrowheads="1"/>
            </p:cNvSpPr>
            <p:nvPr userDrawn="1"/>
          </p:nvSpPr>
          <p:spPr bwMode="auto">
            <a:xfrm>
              <a:off x="-1945177" y="1916113"/>
              <a:ext cx="1838378" cy="227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Billede med kant</a:t>
              </a:r>
            </a:p>
            <a:p>
              <a:pPr algn="r" eaLnBrk="1" hangingPunct="1">
                <a:spcAft>
                  <a:spcPts val="300"/>
                </a:spcAft>
                <a:defRPr/>
              </a:pPr>
              <a:endParaRPr lang="da-DK" sz="900" b="1" noProof="1">
                <a:solidFill>
                  <a:schemeClr val="tx1">
                    <a:lumMod val="75000"/>
                    <a:lumOff val="25000"/>
                  </a:schemeClr>
                </a:solidFill>
              </a:endParaRPr>
            </a:p>
            <a:p>
              <a:pPr algn="r" eaLnBrk="1" hangingPunct="1">
                <a:spcAft>
                  <a:spcPts val="300"/>
                </a:spcAft>
                <a:defRPr/>
              </a:pPr>
              <a:r>
                <a:rPr lang="da-DK" sz="900" b="1" noProof="1">
                  <a:solidFill>
                    <a:schemeClr val="tx1">
                      <a:lumMod val="75000"/>
                      <a:lumOff val="25000"/>
                    </a:schemeClr>
                  </a:solidFill>
                </a:rPr>
                <a:t>Indsæt billede</a:t>
              </a:r>
            </a:p>
            <a:p>
              <a:pPr algn="r" eaLnBrk="1" hangingPunct="1">
                <a:spcBef>
                  <a:spcPts val="0"/>
                </a:spcBef>
                <a:spcAft>
                  <a:spcPts val="240"/>
                </a:spcAft>
                <a:buFontTx/>
                <a:buNone/>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900" noProof="1">
                  <a:solidFill>
                    <a:schemeClr val="tx1">
                      <a:lumMod val="75000"/>
                      <a:lumOff val="25000"/>
                    </a:schemeClr>
                  </a:solidFill>
                </a:rPr>
                <a:t>af pladsholderen</a:t>
              </a:r>
            </a:p>
            <a:p>
              <a:pPr algn="r" eaLnBrk="1" hangingPunct="1">
                <a:spcBef>
                  <a:spcPts val="0"/>
                </a:spcBef>
                <a:spcAft>
                  <a:spcPts val="240"/>
                </a:spcAft>
                <a:buFontTx/>
                <a:buNone/>
                <a:defRPr/>
              </a:pPr>
              <a:r>
                <a:rPr lang="da-DK" sz="900" b="1" noProof="1">
                  <a:solidFill>
                    <a:schemeClr val="tx1">
                      <a:lumMod val="75000"/>
                      <a:lumOff val="25000"/>
                    </a:schemeClr>
                  </a:solidFill>
                </a:rPr>
                <a:t>2. </a:t>
              </a:r>
              <a:r>
                <a:rPr lang="da-DK" sz="9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900" b="1" noProof="1">
                  <a:solidFill>
                    <a:schemeClr val="tx1">
                      <a:lumMod val="75000"/>
                      <a:lumOff val="25000"/>
                    </a:schemeClr>
                  </a:solidFill>
                </a:rPr>
                <a:t>3.</a:t>
              </a:r>
              <a:r>
                <a:rPr lang="da-DK" sz="900" noProof="1">
                  <a:solidFill>
                    <a:schemeClr val="tx1">
                      <a:lumMod val="75000"/>
                      <a:lumOff val="25000"/>
                    </a:schemeClr>
                  </a:solidFill>
                </a:rPr>
                <a:t>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4.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p:txBody>
        </p:sp>
        <p:grpSp>
          <p:nvGrpSpPr>
            <p:cNvPr id="29" name="Gruppe 57"/>
            <p:cNvGrpSpPr>
              <a:grpSpLocks/>
            </p:cNvGrpSpPr>
            <p:nvPr/>
          </p:nvGrpSpPr>
          <p:grpSpPr bwMode="auto">
            <a:xfrm>
              <a:off x="-454060" y="4240507"/>
              <a:ext cx="330033" cy="377212"/>
              <a:chOff x="1018031" y="5844572"/>
              <a:chExt cx="373412" cy="426756"/>
            </a:xfrm>
          </p:grpSpPr>
          <p:pic>
            <p:nvPicPr>
              <p:cNvPr id="31" name="Billede 5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031" y="5844572"/>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25"/>
              <p:cNvSpPr/>
              <p:nvPr/>
            </p:nvSpPr>
            <p:spPr bwMode="auto">
              <a:xfrm>
                <a:off x="1023497" y="5844572"/>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30"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7571" y="342073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78890" y="900"/>
            <a:ext cx="2632979" cy="1485000"/>
          </a:xfrm>
          <a:prstGeom prst="rect">
            <a:avLst/>
          </a:prstGeom>
          <a:ln w="3175">
            <a:solidFill>
              <a:schemeClr val="accent4"/>
            </a:solidFill>
          </a:ln>
        </p:spPr>
      </p:pic>
    </p:spTree>
    <p:extLst>
      <p:ext uri="{BB962C8B-B14F-4D97-AF65-F5344CB8AC3E}">
        <p14:creationId xmlns:p14="http://schemas.microsoft.com/office/powerpoint/2010/main" val="356459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Almene boliger, tilsyn og samarbejde </a:t>
            </a:r>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6"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8" name="TextBox 5"/>
          <p:cNvSpPr txBox="1">
            <a:spLocks noChangeArrowheads="1"/>
          </p:cNvSpPr>
          <p:nvPr userDrawn="1"/>
        </p:nvSpPr>
        <p:spPr bwMode="auto">
          <a:xfrm>
            <a:off x="-2593570" y="1548001"/>
            <a:ext cx="245117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Overskrift</a:t>
            </a:r>
          </a:p>
        </p:txBody>
      </p:sp>
    </p:spTree>
    <p:extLst>
      <p:ext uri="{BB962C8B-B14F-4D97-AF65-F5344CB8AC3E}">
        <p14:creationId xmlns:p14="http://schemas.microsoft.com/office/powerpoint/2010/main" val="2266612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Overskrift med kant">
    <p:spTree>
      <p:nvGrpSpPr>
        <p:cNvPr id="1" name=""/>
        <p:cNvGrpSpPr/>
        <p:nvPr/>
      </p:nvGrpSpPr>
      <p:grpSpPr>
        <a:xfrm>
          <a:off x="0" y="0"/>
          <a:ext cx="0" cy="0"/>
          <a:chOff x="0" y="0"/>
          <a:chExt cx="0" cy="0"/>
        </a:xfrm>
      </p:grpSpPr>
      <p:sp>
        <p:nvSpPr>
          <p:cNvPr id="8"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6" name="Pladsholder til dato 5"/>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12"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13" name="TextBox 5"/>
          <p:cNvSpPr txBox="1">
            <a:spLocks noChangeArrowheads="1"/>
          </p:cNvSpPr>
          <p:nvPr userDrawn="1"/>
        </p:nvSpPr>
        <p:spPr bwMode="auto">
          <a:xfrm>
            <a:off x="-2593570" y="1548001"/>
            <a:ext cx="245117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Overskrift med kant</a:t>
            </a:r>
          </a:p>
        </p:txBody>
      </p:sp>
      <p:pic>
        <p:nvPicPr>
          <p:cNvPr id="14"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spTree>
    <p:extLst>
      <p:ext uri="{BB962C8B-B14F-4D97-AF65-F5344CB8AC3E}">
        <p14:creationId xmlns:p14="http://schemas.microsoft.com/office/powerpoint/2010/main" val="1386597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s med kant">
    <p:spTree>
      <p:nvGrpSpPr>
        <p:cNvPr id="1" name=""/>
        <p:cNvGrpSpPr/>
        <p:nvPr/>
      </p:nvGrpSpPr>
      <p:grpSpPr>
        <a:xfrm>
          <a:off x="0" y="0"/>
          <a:ext cx="0" cy="0"/>
          <a:chOff x="0" y="0"/>
          <a:chExt cx="0" cy="0"/>
        </a:xfrm>
      </p:grpSpPr>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
        <p:nvSpPr>
          <p:cNvPr id="10"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2" name="Pladsholder til dato 1"/>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3" name="Pladsholder til sidefod 2"/>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11" name="Title 1"/>
          <p:cNvSpPr>
            <a:spLocks noGrp="1"/>
          </p:cNvSpPr>
          <p:nvPr>
            <p:ph type="ctrTitle" hasCustomPrompt="1"/>
          </p:nvPr>
        </p:nvSpPr>
        <p:spPr>
          <a:xfrm>
            <a:off x="2112432" y="2973600"/>
            <a:ext cx="9024000"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12" name="Subtitle 2"/>
          <p:cNvSpPr>
            <a:spLocks noGrp="1"/>
          </p:cNvSpPr>
          <p:nvPr>
            <p:ph type="subTitle" idx="1" hasCustomPrompt="1"/>
          </p:nvPr>
        </p:nvSpPr>
        <p:spPr>
          <a:xfrm>
            <a:off x="2112000" y="4383656"/>
            <a:ext cx="9024000"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7" name="Pladsholder til slidenummer 6"/>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22" name="Text Box 48"/>
          <p:cNvSpPr txBox="1">
            <a:spLocks noChangeArrowheads="1"/>
          </p:cNvSpPr>
          <p:nvPr userDrawn="1"/>
        </p:nvSpPr>
        <p:spPr bwMode="auto">
          <a:xfrm>
            <a:off x="-2745899" y="1548001"/>
            <a:ext cx="2603500" cy="1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Titeldias med kant</a:t>
            </a:r>
          </a:p>
          <a:p>
            <a:pPr algn="r" eaLnBrk="1" hangingPunct="1">
              <a:spcAft>
                <a:spcPts val="300"/>
              </a:spcAft>
              <a:defRPr/>
            </a:pPr>
            <a:r>
              <a:rPr lang="da-DK" sz="900" b="1" noProof="1">
                <a:solidFill>
                  <a:schemeClr val="tx1">
                    <a:lumMod val="75000"/>
                    <a:lumOff val="25000"/>
                  </a:schemeClr>
                </a:solidFill>
              </a:rPr>
              <a:t>Indsæt TITEL og EMNE</a:t>
            </a:r>
          </a:p>
          <a:p>
            <a:pPr algn="r" eaLnBrk="1" hangingPunct="1">
              <a:spcAft>
                <a:spcPts val="240"/>
              </a:spcAft>
              <a:defRPr/>
            </a:pPr>
            <a:r>
              <a:rPr lang="da-DK" altLang="da-DK" sz="900" b="1" noProof="1">
                <a:solidFill>
                  <a:schemeClr val="tx1">
                    <a:lumMod val="75000"/>
                    <a:lumOff val="25000"/>
                  </a:schemeClr>
                </a:solidFill>
              </a:rPr>
              <a:t>1. </a:t>
            </a:r>
            <a:r>
              <a:rPr lang="da-DK" altLang="da-DK" sz="900" b="0" noProof="1">
                <a:solidFill>
                  <a:schemeClr val="tx1">
                    <a:lumMod val="75000"/>
                    <a:lumOff val="25000"/>
                  </a:schemeClr>
                </a:solidFill>
              </a:rPr>
              <a:t>Klik</a:t>
            </a:r>
            <a:r>
              <a:rPr lang="da-DK" altLang="da-DK" sz="900" b="0" baseline="0" noProof="1">
                <a:solidFill>
                  <a:schemeClr val="tx1">
                    <a:lumMod val="75000"/>
                    <a:lumOff val="25000"/>
                  </a:schemeClr>
                </a:solidFill>
              </a:rPr>
              <a:t> på</a:t>
            </a:r>
            <a:r>
              <a:rPr lang="da-DK" altLang="da-DK" sz="900" noProof="1">
                <a:solidFill>
                  <a:schemeClr val="tx1">
                    <a:lumMod val="75000"/>
                    <a:lumOff val="25000"/>
                  </a:schemeClr>
                </a:solidFill>
              </a:rPr>
              <a:t> fanen </a:t>
            </a:r>
            <a:r>
              <a:rPr lang="da-DK" altLang="da-DK" sz="900" b="1" noProof="1">
                <a:solidFill>
                  <a:schemeClr val="tx1">
                    <a:lumMod val="75000"/>
                    <a:lumOff val="25000"/>
                  </a:schemeClr>
                </a:solidFill>
              </a:rPr>
              <a:t>INDSÆT </a:t>
            </a:r>
            <a:r>
              <a:rPr lang="da-DK" altLang="da-DK" sz="900" noProof="1">
                <a:solidFill>
                  <a:schemeClr val="tx1">
                    <a:lumMod val="75000"/>
                    <a:lumOff val="25000"/>
                  </a:schemeClr>
                </a:solidFill>
              </a:rPr>
              <a:t>i topmenuen </a:t>
            </a:r>
          </a:p>
          <a:p>
            <a:pPr algn="r" eaLnBrk="1" hangingPunct="1">
              <a:spcAft>
                <a:spcPts val="240"/>
              </a:spcAft>
              <a:defRPr/>
            </a:pPr>
            <a:r>
              <a:rPr lang="da-DK" altLang="da-DK" sz="900" b="1" noProof="1">
                <a:solidFill>
                  <a:schemeClr val="tx1">
                    <a:lumMod val="75000"/>
                    <a:lumOff val="25000"/>
                  </a:schemeClr>
                </a:solidFill>
              </a:rPr>
              <a:t>2.</a:t>
            </a:r>
            <a:r>
              <a:rPr lang="da-DK" altLang="da-DK" sz="900" noProof="1">
                <a:solidFill>
                  <a:schemeClr val="tx1">
                    <a:lumMod val="75000"/>
                    <a:lumOff val="25000"/>
                  </a:schemeClr>
                </a:solidFill>
              </a:rPr>
              <a:t> Klik på </a:t>
            </a:r>
            <a:r>
              <a:rPr lang="da-DK" altLang="da-DK" sz="900" b="1" noProof="1">
                <a:solidFill>
                  <a:schemeClr val="tx1">
                    <a:lumMod val="75000"/>
                    <a:lumOff val="25000"/>
                  </a:schemeClr>
                </a:solidFill>
              </a:rPr>
              <a:t>Sidehoved og Sidefod</a:t>
            </a:r>
            <a:endParaRPr lang="da-DK" altLang="da-DK" sz="90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3.</a:t>
            </a:r>
            <a:r>
              <a:rPr lang="da-DK" sz="900" noProof="1">
                <a:solidFill>
                  <a:schemeClr val="tx1">
                    <a:lumMod val="75000"/>
                    <a:lumOff val="25000"/>
                  </a:schemeClr>
                </a:solidFill>
              </a:rPr>
              <a:t> Dobbeltklik i feltet</a:t>
            </a:r>
            <a:r>
              <a:rPr lang="da-DK" sz="900" baseline="0" noProof="1">
                <a:solidFill>
                  <a:schemeClr val="tx1">
                    <a:lumMod val="75000"/>
                    <a:lumOff val="25000"/>
                  </a:schemeClr>
                </a:solidFill>
              </a:rPr>
              <a:t> med</a:t>
            </a:r>
            <a:r>
              <a:rPr lang="da-DK" sz="900" noProof="1">
                <a:solidFill>
                  <a:schemeClr val="tx1">
                    <a:lumMod val="75000"/>
                    <a:lumOff val="25000"/>
                  </a:schemeClr>
                </a:solidFill>
              </a:rPr>
              <a:t> </a:t>
            </a:r>
            <a:r>
              <a:rPr lang="da-DK" sz="900" b="1" noProof="1">
                <a:solidFill>
                  <a:schemeClr val="tx1">
                    <a:lumMod val="75000"/>
                    <a:lumOff val="25000"/>
                  </a:schemeClr>
                </a:solidFill>
              </a:rPr>
              <a:t>INDSÆT TITEL </a:t>
            </a:r>
            <a:r>
              <a:rPr lang="da-DK" sz="900" b="0" noProof="1">
                <a:solidFill>
                  <a:schemeClr val="tx1">
                    <a:lumMod val="75000"/>
                    <a:lumOff val="25000"/>
                  </a:schemeClr>
                </a:solidFill>
              </a:rPr>
              <a:t>og indsæt din </a:t>
            </a:r>
            <a:r>
              <a:rPr lang="da-DK" sz="900" noProof="1">
                <a:solidFill>
                  <a:schemeClr val="tx1">
                    <a:lumMod val="75000"/>
                    <a:lumOff val="25000"/>
                  </a:schemeClr>
                </a:solidFill>
              </a:rPr>
              <a:t>TITEL-tekst</a:t>
            </a:r>
            <a:endParaRPr lang="da-DK" sz="900" b="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4. </a:t>
            </a:r>
            <a:r>
              <a:rPr lang="da-DK" sz="900" b="0" noProof="1">
                <a:solidFill>
                  <a:schemeClr val="tx1">
                    <a:lumMod val="75000"/>
                    <a:lumOff val="25000"/>
                  </a:schemeClr>
                </a:solidFill>
              </a:rPr>
              <a:t>Dobbeltklik i feltet med </a:t>
            </a:r>
            <a:r>
              <a:rPr lang="da-DK" sz="900" b="1" baseline="0" noProof="1">
                <a:solidFill>
                  <a:schemeClr val="tx1">
                    <a:lumMod val="75000"/>
                    <a:lumOff val="25000"/>
                  </a:schemeClr>
                </a:solidFill>
              </a:rPr>
              <a:t>INDSÆT EMNE</a:t>
            </a:r>
            <a:r>
              <a:rPr lang="da-DK" sz="900" baseline="0" noProof="1">
                <a:solidFill>
                  <a:schemeClr val="tx1">
                    <a:lumMod val="75000"/>
                    <a:lumOff val="25000"/>
                  </a:schemeClr>
                </a:solidFill>
              </a:rPr>
              <a:t> og indsæt din EMNE-tekst</a:t>
            </a:r>
            <a:endParaRPr lang="da-DK" sz="900" b="1"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5. </a:t>
            </a:r>
            <a:r>
              <a:rPr lang="da-DK" sz="900" noProof="1">
                <a:solidFill>
                  <a:schemeClr val="tx1">
                    <a:lumMod val="75000"/>
                    <a:lumOff val="25000"/>
                  </a:schemeClr>
                </a:solidFill>
              </a:rPr>
              <a:t>Vælg </a:t>
            </a:r>
            <a:r>
              <a:rPr lang="da-DK" sz="900" b="1" noProof="1">
                <a:solidFill>
                  <a:schemeClr val="tx1">
                    <a:lumMod val="75000"/>
                    <a:lumOff val="25000"/>
                  </a:schemeClr>
                </a:solidFill>
              </a:rPr>
              <a:t>Anvend på alle</a:t>
            </a:r>
          </a:p>
        </p:txBody>
      </p:sp>
      <p:pic>
        <p:nvPicPr>
          <p:cNvPr id="16"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spTree>
    <p:extLst>
      <p:ext uri="{BB962C8B-B14F-4D97-AF65-F5344CB8AC3E}">
        <p14:creationId xmlns:p14="http://schemas.microsoft.com/office/powerpoint/2010/main" val="409807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a:t>Almene boliger, tilsyn og samarbejde </a:t>
            </a:r>
            <a:endParaRPr lang="en-GB" dirty="0"/>
          </a:p>
        </p:txBody>
      </p:sp>
      <p:sp>
        <p:nvSpPr>
          <p:cNvPr id="3" name="Footer Placeholder 2"/>
          <p:cNvSpPr>
            <a:spLocks noGrp="1"/>
          </p:cNvSpPr>
          <p:nvPr>
            <p:ph type="ftr" sz="quarter" idx="11"/>
          </p:nvPr>
        </p:nvSpPr>
        <p:spPr/>
        <p:txBody>
          <a:body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5" name="TextBox 5"/>
          <p:cNvSpPr txBox="1">
            <a:spLocks noChangeArrowheads="1"/>
          </p:cNvSpPr>
          <p:nvPr userDrawn="1"/>
        </p:nvSpPr>
        <p:spPr bwMode="auto">
          <a:xfrm>
            <a:off x="-2593570" y="1548001"/>
            <a:ext cx="245117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Tomt</a:t>
            </a:r>
          </a:p>
        </p:txBody>
      </p:sp>
      <p:sp>
        <p:nvSpPr>
          <p:cNvPr id="6"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Tree>
    <p:extLst>
      <p:ext uri="{BB962C8B-B14F-4D97-AF65-F5344CB8AC3E}">
        <p14:creationId xmlns:p14="http://schemas.microsoft.com/office/powerpoint/2010/main" val="1647486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Tomt med kant">
    <p:spTree>
      <p:nvGrpSpPr>
        <p:cNvPr id="1" name=""/>
        <p:cNvGrpSpPr/>
        <p:nvPr/>
      </p:nvGrpSpPr>
      <p:grpSpPr>
        <a:xfrm>
          <a:off x="0" y="0"/>
          <a:ext cx="0" cy="0"/>
          <a:chOff x="0" y="0"/>
          <a:chExt cx="0" cy="0"/>
        </a:xfrm>
      </p:grpSpPr>
      <p:sp>
        <p:nvSpPr>
          <p:cNvPr id="7"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5" name="Pladsholder til dato 4"/>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sp>
        <p:nvSpPr>
          <p:cNvPr id="11" name="TextBox 5"/>
          <p:cNvSpPr txBox="1">
            <a:spLocks noChangeArrowheads="1"/>
          </p:cNvSpPr>
          <p:nvPr userDrawn="1"/>
        </p:nvSpPr>
        <p:spPr bwMode="auto">
          <a:xfrm>
            <a:off x="-2593570" y="1548001"/>
            <a:ext cx="245117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Tomt med kant</a:t>
            </a:r>
          </a:p>
        </p:txBody>
      </p:sp>
      <p:sp>
        <p:nvSpPr>
          <p:cNvPr id="12"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pic>
        <p:nvPicPr>
          <p:cNvPr id="13"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spTree>
    <p:extLst>
      <p:ext uri="{BB962C8B-B14F-4D97-AF65-F5344CB8AC3E}">
        <p14:creationId xmlns:p14="http://schemas.microsoft.com/office/powerpoint/2010/main" val="1658025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rside I">
    <p:bg>
      <p:bgPr>
        <a:solidFill>
          <a:srgbClr val="F0F2F2"/>
        </a:solidFill>
        <a:effectLst/>
      </p:bgPr>
    </p:bg>
    <p:spTree>
      <p:nvGrpSpPr>
        <p:cNvPr id="1" name=""/>
        <p:cNvGrpSpPr/>
        <p:nvPr/>
      </p:nvGrpSpPr>
      <p:grpSpPr>
        <a:xfrm>
          <a:off x="0" y="0"/>
          <a:ext cx="0" cy="0"/>
          <a:chOff x="0" y="0"/>
          <a:chExt cx="0" cy="0"/>
        </a:xfrm>
      </p:grpSpPr>
      <p:sp>
        <p:nvSpPr>
          <p:cNvPr id="8" name="Pladsholder til tekst 3"/>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sp>
        <p:nvSpPr>
          <p:cNvPr id="3" name="Pladsholder til tekst 2"/>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pic>
        <p:nvPicPr>
          <p:cNvPr id="1028"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9" t="9173" r="-69" b="43582"/>
          <a:stretch/>
        </p:blipFill>
        <p:spPr bwMode="auto">
          <a:xfrm>
            <a:off x="0" y="-45"/>
            <a:ext cx="12192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tekst 3">
            <a:extLst>
              <a:ext uri="{FF2B5EF4-FFF2-40B4-BE49-F238E27FC236}">
                <a16:creationId xmlns:a16="http://schemas.microsoft.com/office/drawing/2014/main" id="{57275A0F-6D4C-4149-BD2C-EE21B524E9FB}"/>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3175344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rside 2">
    <p:bg>
      <p:bgPr>
        <a:solidFill>
          <a:srgbClr val="F0F2F2"/>
        </a:solidFill>
        <a:effectLst/>
      </p:bgPr>
    </p:bg>
    <p:spTree>
      <p:nvGrpSpPr>
        <p:cNvPr id="1" name=""/>
        <p:cNvGrpSpPr/>
        <p:nvPr/>
      </p:nvGrpSpPr>
      <p:grpSpPr>
        <a:xfrm>
          <a:off x="0" y="0"/>
          <a:ext cx="0" cy="0"/>
          <a:chOff x="0" y="0"/>
          <a:chExt cx="0" cy="0"/>
        </a:xfrm>
      </p:grpSpPr>
      <p:sp>
        <p:nvSpPr>
          <p:cNvPr id="8" name="Pladsholder til tekst 3"/>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sp>
        <p:nvSpPr>
          <p:cNvPr id="3" name="Pladsholder til tekst 2"/>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pic>
        <p:nvPicPr>
          <p:cNvPr id="1028"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4483" b="29932"/>
          <a:stretch/>
        </p:blipFill>
        <p:spPr bwMode="auto">
          <a:xfrm>
            <a:off x="0" y="-45"/>
            <a:ext cx="12192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tekst 3">
            <a:extLst>
              <a:ext uri="{FF2B5EF4-FFF2-40B4-BE49-F238E27FC236}">
                <a16:creationId xmlns:a16="http://schemas.microsoft.com/office/drawing/2014/main" id="{57275A0F-6D4C-4149-BD2C-EE21B524E9FB}"/>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3839545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rside 3">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pic>
        <p:nvPicPr>
          <p:cNvPr id="205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9" t="31106" r="-69" b="28898"/>
          <a:stretch/>
        </p:blipFill>
        <p:spPr bwMode="auto">
          <a:xfrm>
            <a:off x="0" y="0"/>
            <a:ext cx="12192000" cy="324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2758735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rside 4">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pic>
        <p:nvPicPr>
          <p:cNvPr id="205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324" b="33755"/>
          <a:stretch/>
        </p:blipFill>
        <p:spPr bwMode="auto">
          <a:xfrm>
            <a:off x="0" y="-1"/>
            <a:ext cx="12192000" cy="3244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1999858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side 5">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1309" b="38730"/>
          <a:stretch/>
        </p:blipFill>
        <p:spPr bwMode="auto">
          <a:xfrm>
            <a:off x="0" y="0"/>
            <a:ext cx="12192000" cy="324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3309995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rside 6 - indsæt selv">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26116"/>
            <a:ext cx="12192000" cy="3240000"/>
          </a:xfrm>
          <a:prstGeom prst="rect">
            <a:avLst/>
          </a:prstGeom>
          <a:solidFill>
            <a:schemeClr val="bg1">
              <a:lumMod val="95000"/>
            </a:schemeClr>
          </a:solidFill>
        </p:spPr>
        <p:txBody>
          <a:bodyPr tIns="576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67" dirty="0"/>
              <a:t>Click </a:t>
            </a:r>
            <a:r>
              <a:rPr lang="en-GB" sz="1467" dirty="0" err="1"/>
              <a:t>pictureplaceholder</a:t>
            </a:r>
            <a:r>
              <a:rPr lang="en-GB" sz="1467" dirty="0"/>
              <a:t>, insert picture via </a:t>
            </a:r>
            <a:r>
              <a:rPr lang="en-GB" sz="1467" dirty="0" err="1"/>
              <a:t>ImageShopper</a:t>
            </a:r>
            <a:endParaRPr lang="en-GB" sz="1467" dirty="0"/>
          </a:p>
        </p:txBody>
      </p:sp>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
        <p:nvSpPr>
          <p:cNvPr id="3" name="Pladsholder til billede 2">
            <a:extLst>
              <a:ext uri="{FF2B5EF4-FFF2-40B4-BE49-F238E27FC236}">
                <a16:creationId xmlns:a16="http://schemas.microsoft.com/office/drawing/2014/main" id="{20691DB0-2B8D-4B5E-977F-D1B560AEA201}"/>
              </a:ext>
            </a:extLst>
          </p:cNvPr>
          <p:cNvSpPr>
            <a:spLocks noGrp="1"/>
          </p:cNvSpPr>
          <p:nvPr>
            <p:ph type="pic" sz="quarter" idx="17"/>
          </p:nvPr>
        </p:nvSpPr>
        <p:spPr>
          <a:xfrm>
            <a:off x="-27517" y="-8070"/>
            <a:ext cx="12230101" cy="3244851"/>
          </a:xfrm>
          <a:prstGeom prst="rect">
            <a:avLst/>
          </a:prstGeom>
        </p:spPr>
        <p:txBody>
          <a:bodyPr/>
          <a:lstStyle/>
          <a:p>
            <a:endParaRPr lang="da-DK"/>
          </a:p>
        </p:txBody>
      </p:sp>
    </p:spTree>
    <p:extLst>
      <p:ext uri="{BB962C8B-B14F-4D97-AF65-F5344CB8AC3E}">
        <p14:creationId xmlns:p14="http://schemas.microsoft.com/office/powerpoint/2010/main" val="2156882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rside 7 - intet foto">
    <p:bg>
      <p:bgPr>
        <a:solidFill>
          <a:srgbClr val="F0F2F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EF7CCC8-FE3A-4C68-A21B-2A9FB418CC2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445129" y="5733257"/>
            <a:ext cx="2400267" cy="101596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DDD0FD9D-EDA4-4092-B060-628C6DB23E2C}"/>
              </a:ext>
            </a:extLst>
          </p:cNvPr>
          <p:cNvSpPr>
            <a:spLocks noGrp="1"/>
          </p:cNvSpPr>
          <p:nvPr>
            <p:ph type="body" sz="quarter" idx="14" hasCustomPrompt="1"/>
          </p:nvPr>
        </p:nvSpPr>
        <p:spPr>
          <a:xfrm>
            <a:off x="6096001" y="4773149"/>
            <a:ext cx="5759945" cy="384043"/>
          </a:xfrm>
          <a:prstGeom prst="rect">
            <a:avLst/>
          </a:prstGeom>
        </p:spPr>
        <p:txBody>
          <a:bodyPr/>
          <a:lstStyle>
            <a:lvl1pPr marL="0" indent="0" algn="r">
              <a:buNone/>
              <a:defRPr sz="1467"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0" name="Pladsholder til tekst 2">
            <a:extLst>
              <a:ext uri="{FF2B5EF4-FFF2-40B4-BE49-F238E27FC236}">
                <a16:creationId xmlns:a16="http://schemas.microsoft.com/office/drawing/2014/main" id="{347E00CD-7426-48CC-8CF2-01ECFBA893E7}"/>
              </a:ext>
            </a:extLst>
          </p:cNvPr>
          <p:cNvSpPr>
            <a:spLocks noGrp="1"/>
          </p:cNvSpPr>
          <p:nvPr>
            <p:ph type="body" sz="quarter" idx="15" hasCustomPrompt="1"/>
          </p:nvPr>
        </p:nvSpPr>
        <p:spPr>
          <a:xfrm>
            <a:off x="6096001" y="3621617"/>
            <a:ext cx="5746751" cy="480483"/>
          </a:xfrm>
          <a:prstGeom prst="rect">
            <a:avLst/>
          </a:prstGeom>
        </p:spPr>
        <p:txBody>
          <a:bodyPr/>
          <a:lstStyle>
            <a:lvl1pPr marL="0" indent="0" algn="r">
              <a:buNone/>
              <a:defRPr lang="da-DK" sz="2667"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1" name="Pladsholder til tekst 3">
            <a:extLst>
              <a:ext uri="{FF2B5EF4-FFF2-40B4-BE49-F238E27FC236}">
                <a16:creationId xmlns:a16="http://schemas.microsoft.com/office/drawing/2014/main" id="{81B6523E-F224-42C7-9579-5CD7673BA58A}"/>
              </a:ext>
            </a:extLst>
          </p:cNvPr>
          <p:cNvSpPr>
            <a:spLocks noGrp="1"/>
          </p:cNvSpPr>
          <p:nvPr>
            <p:ph type="body" sz="quarter" idx="16" hasCustomPrompt="1"/>
          </p:nvPr>
        </p:nvSpPr>
        <p:spPr>
          <a:xfrm>
            <a:off x="6087534" y="5059992"/>
            <a:ext cx="5767917" cy="385233"/>
          </a:xfrm>
          <a:prstGeom prst="rect">
            <a:avLst/>
          </a:prstGeom>
        </p:spPr>
        <p:txBody>
          <a:bodyPr/>
          <a:lstStyle>
            <a:lvl1pPr marL="0" indent="0" algn="r">
              <a:buNone/>
              <a:defRPr sz="1467">
                <a:solidFill>
                  <a:srgbClr val="797777"/>
                </a:solidFill>
                <a:latin typeface="Arial" panose="020B0604020202020204" pitchFamily="34" charset="0"/>
                <a:cs typeface="Arial" panose="020B0604020202020204" pitchFamily="34" charset="0"/>
              </a:defRPr>
            </a:lvl1pPr>
            <a:lvl2pPr>
              <a:defRPr sz="16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2710671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ødtekst">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1199456" y="487599"/>
            <a:ext cx="9797384" cy="753567"/>
          </a:xfrm>
          <a:prstGeom prst="rect">
            <a:avLst/>
          </a:prstGeom>
        </p:spPr>
        <p:txBody>
          <a:bodyPr lIns="0" rIns="0"/>
          <a:lstStyle>
            <a:lvl1pPr indent="0" algn="l">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1199456" y="1316570"/>
            <a:ext cx="9797384" cy="672273"/>
          </a:xfrm>
          <a:prstGeom prst="rect">
            <a:avLst/>
          </a:prstGeom>
        </p:spPr>
        <p:txBody>
          <a:bodyPr lIns="0" rIns="0">
            <a:normAutofit/>
          </a:bodyPr>
          <a:lstStyle>
            <a:lvl1pPr>
              <a:defRPr sz="20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4" hasCustomPrompt="1"/>
          </p:nvPr>
        </p:nvSpPr>
        <p:spPr>
          <a:xfrm>
            <a:off x="1197600" y="2084851"/>
            <a:ext cx="9796800" cy="3840000"/>
          </a:xfrm>
          <a:prstGeom prst="rect">
            <a:avLst/>
          </a:prstGeom>
        </p:spPr>
        <p:txBody>
          <a:bodyPr lIns="0"/>
          <a:lstStyle>
            <a:lvl1pPr algn="l">
              <a:spcBef>
                <a:spcPts val="800"/>
              </a:spcBef>
              <a:defRPr sz="1867" baseline="0">
                <a:solidFill>
                  <a:schemeClr val="tx2"/>
                </a:solidFill>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a:lvl2pPr>
            <a:lvl4pPr marL="2285943" indent="-457189">
              <a:buFont typeface="Arial" panose="020B0604020202020204" pitchFamily="34" charset="0"/>
              <a:buChar char="•"/>
              <a:defRPr/>
            </a:lvl4pPr>
            <a:lvl5pPr marL="2743131" indent="-304792">
              <a:buFont typeface="Arial" panose="020B0604020202020204" pitchFamily="34" charset="0"/>
              <a:buChar char="•"/>
              <a:defRPr/>
            </a:lvl5pPr>
          </a:lstStyle>
          <a:p>
            <a:pPr lvl="0"/>
            <a:r>
              <a:rPr lang="da-DK" dirty="0"/>
              <a:t>&lt;Tekst&gt;</a:t>
            </a:r>
          </a:p>
        </p:txBody>
      </p:sp>
      <p:sp>
        <p:nvSpPr>
          <p:cNvPr id="7" name="Pladsholder til diasnummer 5">
            <a:extLst>
              <a:ext uri="{FF2B5EF4-FFF2-40B4-BE49-F238E27FC236}">
                <a16:creationId xmlns:a16="http://schemas.microsoft.com/office/drawing/2014/main" id="{6587AFFE-5A12-452B-BCD1-02220648AC8B}"/>
              </a:ext>
            </a:extLst>
          </p:cNvPr>
          <p:cNvSpPr txBox="1">
            <a:spLocks/>
          </p:cNvSpPr>
          <p:nvPr userDrawn="1"/>
        </p:nvSpPr>
        <p:spPr>
          <a:xfrm>
            <a:off x="1103445" y="6124915"/>
            <a:ext cx="576065" cy="366183"/>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pic>
        <p:nvPicPr>
          <p:cNvPr id="8" name="Picture 5">
            <a:extLst>
              <a:ext uri="{FF2B5EF4-FFF2-40B4-BE49-F238E27FC236}">
                <a16:creationId xmlns:a16="http://schemas.microsoft.com/office/drawing/2014/main" id="{C7FD9263-65A4-4386-98E6-198C1176458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840416" y="6043854"/>
            <a:ext cx="1248139" cy="52830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ge forbindelse 8">
            <a:extLst>
              <a:ext uri="{FF2B5EF4-FFF2-40B4-BE49-F238E27FC236}">
                <a16:creationId xmlns:a16="http://schemas.microsoft.com/office/drawing/2014/main" id="{D75B0194-DCF7-4054-B011-7ACF18D074EE}"/>
              </a:ext>
            </a:extLst>
          </p:cNvPr>
          <p:cNvCxnSpPr>
            <a:cxnSpLocks/>
          </p:cNvCxnSpPr>
          <p:nvPr userDrawn="1"/>
        </p:nvCxnSpPr>
        <p:spPr>
          <a:xfrm>
            <a:off x="1893238" y="6308004"/>
            <a:ext cx="7467125"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5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s med billede">
    <p:spTree>
      <p:nvGrpSpPr>
        <p:cNvPr id="1" name=""/>
        <p:cNvGrpSpPr/>
        <p:nvPr/>
      </p:nvGrpSpPr>
      <p:grpSpPr>
        <a:xfrm>
          <a:off x="0" y="0"/>
          <a:ext cx="0" cy="0"/>
          <a:chOff x="0" y="0"/>
          <a:chExt cx="0" cy="0"/>
        </a:xfrm>
      </p:grpSpPr>
      <p:sp>
        <p:nvSpPr>
          <p:cNvPr id="14"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8" name="Pladsholder til billede 3"/>
          <p:cNvSpPr>
            <a:spLocks noGrp="1"/>
          </p:cNvSpPr>
          <p:nvPr>
            <p:ph type="pic" sz="quarter" idx="13" hasCustomPrompt="1"/>
          </p:nvPr>
        </p:nvSpPr>
        <p:spPr>
          <a:xfrm>
            <a:off x="1051200" y="792000"/>
            <a:ext cx="11140800" cy="6066000"/>
          </a:xfrm>
          <a:solidFill>
            <a:srgbClr val="9B9B9B"/>
          </a:solidFill>
        </p:spPr>
        <p:txBody>
          <a:bodyPr tIns="252000"/>
          <a:lstStyle>
            <a:lvl1pPr algn="ctr">
              <a:defRPr b="0" baseline="0">
                <a:solidFill>
                  <a:schemeClr val="bg1"/>
                </a:solidFill>
              </a:defRPr>
            </a:lvl1pPr>
          </a:lstStyle>
          <a:p>
            <a:r>
              <a:rPr lang="da-DK" noProof="0" dirty="0"/>
              <a:t>Klik her og indsæt baggrundsbillede via fanen INDSÆT / Billeder</a:t>
            </a:r>
          </a:p>
        </p:txBody>
      </p:sp>
      <p:sp>
        <p:nvSpPr>
          <p:cNvPr id="7" name="Pladsholder til dato 6"/>
          <p:cNvSpPr>
            <a:spLocks noGrp="1"/>
          </p:cNvSpPr>
          <p:nvPr>
            <p:ph type="dt" sz="half" idx="15"/>
          </p:nvPr>
        </p:nvSpPr>
        <p:spPr/>
        <p:txBody>
          <a:bodyPr/>
          <a:lstStyle>
            <a:lvl1pPr>
              <a:defRPr>
                <a:solidFill>
                  <a:schemeClr val="bg1"/>
                </a:solidFill>
              </a:defRPr>
            </a:lvl1pPr>
          </a:lstStyle>
          <a:p>
            <a:r>
              <a:rPr lang="da-DK"/>
              <a:t>Almene boliger, tilsyn og samarbejde </a:t>
            </a:r>
            <a:endParaRPr lang="en-GB" dirty="0"/>
          </a:p>
        </p:txBody>
      </p:sp>
      <p:sp>
        <p:nvSpPr>
          <p:cNvPr id="9" name="Pladsholder til sidefod 8"/>
          <p:cNvSpPr>
            <a:spLocks noGrp="1"/>
          </p:cNvSpPr>
          <p:nvPr>
            <p:ph type="ftr" sz="quarter" idx="16"/>
          </p:nvPr>
        </p:nvSpPr>
        <p:spPr/>
        <p:txBody>
          <a:bodyPr/>
          <a:lstStyle>
            <a:lvl1pPr>
              <a:defRPr>
                <a:solidFill>
                  <a:schemeClr val="bg1"/>
                </a:solidFill>
              </a:defRPr>
            </a:lvl1pPr>
          </a:lstStyle>
          <a:p>
            <a:r>
              <a:rPr lang="da-DK" dirty="0"/>
              <a:t>INDSÆT EMNE</a:t>
            </a:r>
            <a:endParaRPr lang="en-GB" dirty="0"/>
          </a:p>
        </p:txBody>
      </p:sp>
      <p:sp>
        <p:nvSpPr>
          <p:cNvPr id="13" name="Title 1"/>
          <p:cNvSpPr>
            <a:spLocks noGrp="1"/>
          </p:cNvSpPr>
          <p:nvPr>
            <p:ph type="ctrTitle" hasCustomPrompt="1"/>
          </p:nvPr>
        </p:nvSpPr>
        <p:spPr>
          <a:xfrm>
            <a:off x="2112432" y="2973600"/>
            <a:ext cx="9024000" cy="1411200"/>
          </a:xfrm>
        </p:spPr>
        <p:txBody>
          <a:bodyPr anchor="b"/>
          <a:lstStyle>
            <a:lvl1pPr algn="l">
              <a:lnSpc>
                <a:spcPct val="80000"/>
              </a:lnSpc>
              <a:defRPr sz="5000" b="0" cap="all" spc="-100" baseline="0">
                <a:solidFill>
                  <a:schemeClr val="bg1"/>
                </a:solidFill>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2112000" y="4383656"/>
            <a:ext cx="9024000" cy="648000"/>
          </a:xfrm>
        </p:spPr>
        <p:txBody>
          <a:bodyPr/>
          <a:lstStyle>
            <a:lvl1pPr marL="0" indent="0" algn="l">
              <a:buNone/>
              <a:defRPr sz="16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2" name="Pladsholder til tekst 11"/>
          <p:cNvSpPr>
            <a:spLocks noGrp="1"/>
          </p:cNvSpPr>
          <p:nvPr>
            <p:ph type="body" sz="quarter" idx="14" hasCustomPrompt="1"/>
          </p:nvPr>
        </p:nvSpPr>
        <p:spPr>
          <a:xfrm>
            <a:off x="525379" y="6048000"/>
            <a:ext cx="921600" cy="417600"/>
          </a:xfrm>
          <a:blipFill>
            <a:blip r:embed="rId2"/>
            <a:stretch>
              <a:fillRect/>
            </a:stretch>
          </a:blipFill>
        </p:spPr>
        <p:txBody>
          <a:bodyPr/>
          <a:lstStyle>
            <a:lvl1pPr>
              <a:defRPr sz="100" b="0">
                <a:solidFill>
                  <a:schemeClr val="bg1"/>
                </a:solidFill>
              </a:defRPr>
            </a:lvl1pPr>
          </a:lstStyle>
          <a:p>
            <a:pPr lvl="0"/>
            <a:r>
              <a:rPr lang="da-DK" dirty="0"/>
              <a:t>.</a:t>
            </a:r>
          </a:p>
        </p:txBody>
      </p:sp>
      <p:sp>
        <p:nvSpPr>
          <p:cNvPr id="10" name="Pladsholder til slidenummer 9"/>
          <p:cNvSpPr>
            <a:spLocks noGrp="1"/>
          </p:cNvSpPr>
          <p:nvPr>
            <p:ph type="sldNum" sz="quarter" idx="17"/>
          </p:nvPr>
        </p:nvSpPr>
        <p:spPr>
          <a:xfrm>
            <a:off x="10465805" y="7211382"/>
            <a:ext cx="669979" cy="438620"/>
          </a:xfrm>
        </p:spPr>
        <p:txBody>
          <a:bodyPr/>
          <a:lstStyle/>
          <a:p>
            <a:fld id="{45D37B1E-C366-494F-A587-962AD9AABC83}" type="slidenum">
              <a:rPr lang="en-GB" smtClean="0"/>
              <a:pPr/>
              <a:t>‹nr.›</a:t>
            </a:fld>
            <a:endParaRPr lang="en-GB" dirty="0"/>
          </a:p>
        </p:txBody>
      </p:sp>
      <p:sp>
        <p:nvSpPr>
          <p:cNvPr id="17"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2" name="Gruppe 1"/>
          <p:cNvGrpSpPr/>
          <p:nvPr userDrawn="1"/>
        </p:nvGrpSpPr>
        <p:grpSpPr>
          <a:xfrm>
            <a:off x="-2781512" y="1548001"/>
            <a:ext cx="2627816" cy="3875420"/>
            <a:chOff x="-1804307" y="1916113"/>
            <a:chExt cx="1697507" cy="3875420"/>
          </a:xfrm>
        </p:grpSpPr>
        <p:sp>
          <p:nvSpPr>
            <p:cNvPr id="11" name="TextBox 5"/>
            <p:cNvSpPr txBox="1">
              <a:spLocks noChangeArrowheads="1"/>
            </p:cNvSpPr>
            <p:nvPr userDrawn="1"/>
          </p:nvSpPr>
          <p:spPr bwMode="auto">
            <a:xfrm>
              <a:off x="-1804307" y="1916113"/>
              <a:ext cx="1697507" cy="387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tx1">
                      <a:lumMod val="75000"/>
                      <a:lumOff val="25000"/>
                    </a:schemeClr>
                  </a:solidFill>
                </a:rPr>
                <a:t>Titeldias med billede</a:t>
              </a:r>
            </a:p>
            <a:p>
              <a:pPr algn="r" eaLnBrk="1" hangingPunct="1">
                <a:spcAft>
                  <a:spcPts val="300"/>
                </a:spcAft>
                <a:defRPr/>
              </a:pPr>
              <a:r>
                <a:rPr lang="da-DK" sz="900" b="1" noProof="1">
                  <a:solidFill>
                    <a:schemeClr val="tx1">
                      <a:lumMod val="75000"/>
                      <a:lumOff val="25000"/>
                    </a:schemeClr>
                  </a:solidFill>
                </a:rPr>
                <a:t>Indsæt TITEL og EMNE</a:t>
              </a:r>
            </a:p>
            <a:p>
              <a:pPr algn="r" eaLnBrk="1" hangingPunct="1">
                <a:spcAft>
                  <a:spcPts val="240"/>
                </a:spcAft>
                <a:defRPr/>
              </a:pPr>
              <a:r>
                <a:rPr lang="da-DK" altLang="da-DK" sz="900" b="1" noProof="1">
                  <a:solidFill>
                    <a:schemeClr val="tx1">
                      <a:lumMod val="75000"/>
                      <a:lumOff val="25000"/>
                    </a:schemeClr>
                  </a:solidFill>
                </a:rPr>
                <a:t>1. </a:t>
              </a:r>
              <a:r>
                <a:rPr lang="da-DK" altLang="da-DK" sz="900" b="0" noProof="1">
                  <a:solidFill>
                    <a:schemeClr val="tx1">
                      <a:lumMod val="75000"/>
                      <a:lumOff val="25000"/>
                    </a:schemeClr>
                  </a:solidFill>
                </a:rPr>
                <a:t>Klik</a:t>
              </a:r>
              <a:r>
                <a:rPr lang="da-DK" altLang="da-DK" sz="900" b="0" baseline="0" noProof="1">
                  <a:solidFill>
                    <a:schemeClr val="tx1">
                      <a:lumMod val="75000"/>
                      <a:lumOff val="25000"/>
                    </a:schemeClr>
                  </a:solidFill>
                </a:rPr>
                <a:t> på</a:t>
              </a:r>
              <a:r>
                <a:rPr lang="da-DK" altLang="da-DK" sz="900" noProof="1">
                  <a:solidFill>
                    <a:schemeClr val="tx1">
                      <a:lumMod val="75000"/>
                      <a:lumOff val="25000"/>
                    </a:schemeClr>
                  </a:solidFill>
                </a:rPr>
                <a:t> fanen </a:t>
              </a:r>
              <a:r>
                <a:rPr lang="da-DK" altLang="da-DK" sz="900" b="1" noProof="1">
                  <a:solidFill>
                    <a:schemeClr val="tx1">
                      <a:lumMod val="75000"/>
                      <a:lumOff val="25000"/>
                    </a:schemeClr>
                  </a:solidFill>
                </a:rPr>
                <a:t>INDSÆT </a:t>
              </a:r>
              <a:r>
                <a:rPr lang="da-DK" altLang="da-DK" sz="900" noProof="1">
                  <a:solidFill>
                    <a:schemeClr val="tx1">
                      <a:lumMod val="75000"/>
                      <a:lumOff val="25000"/>
                    </a:schemeClr>
                  </a:solidFill>
                </a:rPr>
                <a:t>i topmenuen </a:t>
              </a:r>
            </a:p>
            <a:p>
              <a:pPr algn="r" eaLnBrk="1" hangingPunct="1">
                <a:spcAft>
                  <a:spcPts val="240"/>
                </a:spcAft>
                <a:defRPr/>
              </a:pPr>
              <a:r>
                <a:rPr lang="da-DK" altLang="da-DK" sz="900" b="1" noProof="1">
                  <a:solidFill>
                    <a:schemeClr val="tx1">
                      <a:lumMod val="75000"/>
                      <a:lumOff val="25000"/>
                    </a:schemeClr>
                  </a:solidFill>
                </a:rPr>
                <a:t>2.</a:t>
              </a:r>
              <a:r>
                <a:rPr lang="da-DK" altLang="da-DK" sz="900" noProof="1">
                  <a:solidFill>
                    <a:schemeClr val="tx1">
                      <a:lumMod val="75000"/>
                      <a:lumOff val="25000"/>
                    </a:schemeClr>
                  </a:solidFill>
                </a:rPr>
                <a:t> Klik på </a:t>
              </a:r>
              <a:r>
                <a:rPr lang="da-DK" altLang="da-DK" sz="900" b="1" noProof="1">
                  <a:solidFill>
                    <a:schemeClr val="tx1">
                      <a:lumMod val="75000"/>
                      <a:lumOff val="25000"/>
                    </a:schemeClr>
                  </a:solidFill>
                </a:rPr>
                <a:t>Sidehoved og Sidefod</a:t>
              </a:r>
              <a:endParaRPr lang="da-DK" altLang="da-DK" sz="90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3.</a:t>
              </a:r>
              <a:r>
                <a:rPr lang="da-DK" sz="900" noProof="1">
                  <a:solidFill>
                    <a:schemeClr val="tx1">
                      <a:lumMod val="75000"/>
                      <a:lumOff val="25000"/>
                    </a:schemeClr>
                  </a:solidFill>
                </a:rPr>
                <a:t> Dobbeltklik i feltet</a:t>
              </a:r>
              <a:r>
                <a:rPr lang="da-DK" sz="900" baseline="0" noProof="1">
                  <a:solidFill>
                    <a:schemeClr val="tx1">
                      <a:lumMod val="75000"/>
                      <a:lumOff val="25000"/>
                    </a:schemeClr>
                  </a:solidFill>
                </a:rPr>
                <a:t> med</a:t>
              </a:r>
              <a:r>
                <a:rPr lang="da-DK" sz="900" noProof="1">
                  <a:solidFill>
                    <a:schemeClr val="tx1">
                      <a:lumMod val="75000"/>
                      <a:lumOff val="25000"/>
                    </a:schemeClr>
                  </a:solidFill>
                </a:rPr>
                <a:t> </a:t>
              </a:r>
              <a:r>
                <a:rPr lang="da-DK" sz="900" b="1" noProof="1">
                  <a:solidFill>
                    <a:schemeClr val="tx1">
                      <a:lumMod val="75000"/>
                      <a:lumOff val="25000"/>
                    </a:schemeClr>
                  </a:solidFill>
                </a:rPr>
                <a:t>INDSÆT TITEL </a:t>
              </a:r>
              <a:r>
                <a:rPr lang="da-DK" sz="900" b="0" noProof="1">
                  <a:solidFill>
                    <a:schemeClr val="tx1">
                      <a:lumMod val="75000"/>
                      <a:lumOff val="25000"/>
                    </a:schemeClr>
                  </a:solidFill>
                </a:rPr>
                <a:t>og indsæt din </a:t>
              </a:r>
              <a:r>
                <a:rPr lang="da-DK" sz="900" noProof="1">
                  <a:solidFill>
                    <a:schemeClr val="tx1">
                      <a:lumMod val="75000"/>
                      <a:lumOff val="25000"/>
                    </a:schemeClr>
                  </a:solidFill>
                </a:rPr>
                <a:t>TITEL-tekst</a:t>
              </a:r>
              <a:endParaRPr lang="da-DK" sz="900" b="0"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4. </a:t>
              </a:r>
              <a:r>
                <a:rPr lang="da-DK" sz="900" b="0" noProof="1">
                  <a:solidFill>
                    <a:schemeClr val="tx1">
                      <a:lumMod val="75000"/>
                      <a:lumOff val="25000"/>
                    </a:schemeClr>
                  </a:solidFill>
                </a:rPr>
                <a:t>Dobbeltklik i feltet med </a:t>
              </a:r>
              <a:r>
                <a:rPr lang="da-DK" sz="900" b="1" baseline="0" noProof="1">
                  <a:solidFill>
                    <a:schemeClr val="tx1">
                      <a:lumMod val="75000"/>
                      <a:lumOff val="25000"/>
                    </a:schemeClr>
                  </a:solidFill>
                </a:rPr>
                <a:t>INDSÆT EMNE</a:t>
              </a:r>
              <a:r>
                <a:rPr lang="da-DK" sz="900" baseline="0" noProof="1">
                  <a:solidFill>
                    <a:schemeClr val="tx1">
                      <a:lumMod val="75000"/>
                      <a:lumOff val="25000"/>
                    </a:schemeClr>
                  </a:solidFill>
                </a:rPr>
                <a:t> og indsæt din EMNE-tekst</a:t>
              </a:r>
              <a:endParaRPr lang="da-DK" sz="900" b="1" noProof="1">
                <a:solidFill>
                  <a:schemeClr val="tx1">
                    <a:lumMod val="75000"/>
                    <a:lumOff val="25000"/>
                  </a:schemeClr>
                </a:solidFill>
              </a:endParaRPr>
            </a:p>
            <a:p>
              <a:pPr algn="r" eaLnBrk="1" hangingPunct="1">
                <a:spcAft>
                  <a:spcPts val="240"/>
                </a:spcAft>
                <a:defRPr/>
              </a:pPr>
              <a:r>
                <a:rPr lang="da-DK" sz="900" b="1" noProof="1">
                  <a:solidFill>
                    <a:schemeClr val="tx1">
                      <a:lumMod val="75000"/>
                      <a:lumOff val="25000"/>
                    </a:schemeClr>
                  </a:solidFill>
                </a:rPr>
                <a:t>5. </a:t>
              </a:r>
              <a:r>
                <a:rPr lang="da-DK" sz="900" noProof="1">
                  <a:solidFill>
                    <a:schemeClr val="tx1">
                      <a:lumMod val="75000"/>
                      <a:lumOff val="25000"/>
                    </a:schemeClr>
                  </a:solidFill>
                </a:rPr>
                <a:t>Vælg </a:t>
              </a:r>
              <a:r>
                <a:rPr lang="da-DK" sz="900" b="1" noProof="1">
                  <a:solidFill>
                    <a:schemeClr val="tx1">
                      <a:lumMod val="75000"/>
                      <a:lumOff val="25000"/>
                    </a:schemeClr>
                  </a:solidFill>
                </a:rPr>
                <a:t>Anvend på alle</a:t>
              </a:r>
            </a:p>
            <a:p>
              <a:pPr algn="r" eaLnBrk="1" hangingPunct="1">
                <a:spcAft>
                  <a:spcPts val="300"/>
                </a:spcAft>
                <a:defRPr/>
              </a:pPr>
              <a:endParaRPr lang="da-DK" sz="900" b="1" noProof="1">
                <a:solidFill>
                  <a:schemeClr val="tx1">
                    <a:lumMod val="75000"/>
                    <a:lumOff val="25000"/>
                  </a:schemeClr>
                </a:solidFill>
              </a:endParaRPr>
            </a:p>
            <a:p>
              <a:pPr algn="r" eaLnBrk="1" hangingPunct="1">
                <a:spcAft>
                  <a:spcPts val="300"/>
                </a:spcAft>
                <a:defRPr/>
              </a:pPr>
              <a:r>
                <a:rPr lang="da-DK" sz="900" b="1" noProof="1">
                  <a:solidFill>
                    <a:schemeClr val="tx1">
                      <a:lumMod val="75000"/>
                      <a:lumOff val="25000"/>
                    </a:schemeClr>
                  </a:solidFill>
                </a:rPr>
                <a:t>Indsæt baggrundsbillede</a:t>
              </a:r>
            </a:p>
            <a:p>
              <a:pPr algn="r" eaLnBrk="1" hangingPunct="1">
                <a:spcBef>
                  <a:spcPts val="0"/>
                </a:spcBef>
                <a:spcAft>
                  <a:spcPts val="240"/>
                </a:spcAft>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den grå baggrund</a:t>
              </a:r>
            </a:p>
            <a:p>
              <a:pPr algn="r" eaLnBrk="1" hangingPunct="1">
                <a:spcBef>
                  <a:spcPts val="0"/>
                </a:spcBef>
                <a:spcAft>
                  <a:spcPts val="240"/>
                </a:spcAft>
                <a:defRPr/>
              </a:pPr>
              <a:r>
                <a:rPr lang="da-DK" sz="900" b="1" noProof="1">
                  <a:solidFill>
                    <a:schemeClr val="tx1">
                      <a:lumMod val="75000"/>
                      <a:lumOff val="25000"/>
                    </a:schemeClr>
                  </a:solidFill>
                </a:rPr>
                <a:t>2. </a:t>
              </a:r>
              <a:r>
                <a:rPr lang="da-DK" sz="900" b="0" noProof="1">
                  <a:solidFill>
                    <a:schemeClr val="tx1">
                      <a:lumMod val="75000"/>
                      <a:lumOff val="25000"/>
                    </a:schemeClr>
                  </a:solidFill>
                </a:rPr>
                <a:t>Klik på fanen </a:t>
              </a:r>
              <a:r>
                <a:rPr lang="da-DK" sz="900" b="1" noProof="1">
                  <a:solidFill>
                    <a:schemeClr val="tx1">
                      <a:lumMod val="75000"/>
                      <a:lumOff val="25000"/>
                    </a:schemeClr>
                  </a:solidFill>
                </a:rPr>
                <a:t>INDSÆT</a:t>
              </a:r>
              <a:r>
                <a:rPr lang="da-DK" sz="900" b="0" noProof="1">
                  <a:solidFill>
                    <a:schemeClr val="tx1">
                      <a:lumMod val="75000"/>
                      <a:lumOff val="25000"/>
                    </a:schemeClr>
                  </a:solidFill>
                </a:rPr>
                <a:t> og klik på knappen Billeder </a:t>
              </a:r>
            </a:p>
            <a:p>
              <a:pPr algn="r" eaLnBrk="1" hangingPunct="1">
                <a:spcBef>
                  <a:spcPts val="0"/>
                </a:spcBef>
                <a:spcAft>
                  <a:spcPts val="240"/>
                </a:spcAft>
                <a:defRPr/>
              </a:pPr>
              <a:r>
                <a:rPr lang="da-DK" sz="900" b="1" noProof="1">
                  <a:solidFill>
                    <a:schemeClr val="tx1">
                      <a:lumMod val="75000"/>
                      <a:lumOff val="25000"/>
                    </a:schemeClr>
                  </a:solidFill>
                </a:rPr>
                <a:t>3. </a:t>
              </a:r>
              <a:r>
                <a:rPr lang="da-DK" sz="900" b="0" noProof="1">
                  <a:solidFill>
                    <a:schemeClr val="tx1">
                      <a:lumMod val="75000"/>
                      <a:lumOff val="25000"/>
                    </a:schemeClr>
                  </a:solidFill>
                </a:rPr>
                <a:t>Find ønsket</a:t>
              </a:r>
              <a:r>
                <a:rPr lang="da-DK" sz="900" b="0" baseline="0" noProof="1">
                  <a:solidFill>
                    <a:schemeClr val="tx1">
                      <a:lumMod val="75000"/>
                      <a:lumOff val="25000"/>
                    </a:schemeClr>
                  </a:solidFill>
                </a:rPr>
                <a:t> billede og klik </a:t>
              </a:r>
              <a:r>
                <a:rPr lang="da-DK" sz="9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900" b="1" noProof="1">
                  <a:solidFill>
                    <a:schemeClr val="tx1">
                      <a:lumMod val="75000"/>
                      <a:lumOff val="25000"/>
                    </a:schemeClr>
                  </a:solidFill>
                </a:rPr>
                <a:t>4.</a:t>
              </a:r>
              <a:r>
                <a:rPr lang="da-DK" sz="900" noProof="1">
                  <a:solidFill>
                    <a:schemeClr val="tx1">
                      <a:lumMod val="75000"/>
                      <a:lumOff val="25000"/>
                    </a:schemeClr>
                  </a:solidFill>
                </a:rPr>
                <a:t>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5.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900" b="1" noProof="1">
                <a:solidFill>
                  <a:schemeClr val="tx1">
                    <a:lumMod val="75000"/>
                    <a:lumOff val="25000"/>
                  </a:schemeClr>
                </a:solidFill>
              </a:endParaRPr>
            </a:p>
            <a:p>
              <a:pPr algn="r" eaLnBrk="1" hangingPunct="1">
                <a:spcBef>
                  <a:spcPts val="0"/>
                </a:spcBef>
                <a:spcAft>
                  <a:spcPts val="240"/>
                </a:spcAft>
                <a:defRPr/>
              </a:pPr>
              <a:r>
                <a:rPr lang="da-DK" sz="900" b="1" noProof="1">
                  <a:solidFill>
                    <a:schemeClr val="tx1">
                      <a:lumMod val="75000"/>
                      <a:lumOff val="25000"/>
                    </a:schemeClr>
                  </a:solidFill>
                </a:rPr>
                <a:t>6.</a:t>
              </a:r>
              <a:r>
                <a:rPr lang="da-DK" sz="900" noProof="1">
                  <a:solidFill>
                    <a:schemeClr val="tx1">
                      <a:lumMod val="75000"/>
                      <a:lumOff val="25000"/>
                    </a:schemeClr>
                  </a:solidFill>
                </a:rPr>
                <a:t> Forsvinder din tekst,</a:t>
              </a:r>
              <a:r>
                <a:rPr lang="da-DK" sz="900" baseline="0" noProof="1">
                  <a:solidFill>
                    <a:schemeClr val="tx1">
                      <a:lumMod val="75000"/>
                      <a:lumOff val="25000"/>
                    </a:schemeClr>
                  </a:solidFill>
                </a:rPr>
                <a:t> </a:t>
              </a:r>
              <a:r>
                <a:rPr lang="da-DK" sz="900" noProof="1">
                  <a:solidFill>
                    <a:schemeClr val="tx1">
                      <a:lumMod val="75000"/>
                      <a:lumOff val="25000"/>
                    </a:schemeClr>
                  </a:solidFill>
                </a:rPr>
                <a:t>højreklik på billedet og vælg </a:t>
              </a:r>
              <a:r>
                <a:rPr lang="da-DK" sz="900" b="1" noProof="1">
                  <a:solidFill>
                    <a:schemeClr val="tx1">
                      <a:lumMod val="75000"/>
                      <a:lumOff val="25000"/>
                    </a:schemeClr>
                  </a:solidFill>
                </a:rPr>
                <a:t>Placer bagest, </a:t>
              </a:r>
              <a:r>
                <a:rPr lang="da-DK" sz="900" b="0" noProof="1">
                  <a:solidFill>
                    <a:schemeClr val="tx1">
                      <a:lumMod val="75000"/>
                      <a:lumOff val="25000"/>
                    </a:schemeClr>
                  </a:solidFill>
                </a:rPr>
                <a:t>eller højreklik og vælg </a:t>
              </a:r>
              <a:r>
                <a:rPr lang="da-DK" sz="900" b="1" noProof="1">
                  <a:solidFill>
                    <a:schemeClr val="tx1">
                      <a:lumMod val="75000"/>
                      <a:lumOff val="25000"/>
                    </a:schemeClr>
                  </a:solidFill>
                </a:rPr>
                <a:t>Nulstil slide</a:t>
              </a:r>
            </a:p>
          </p:txBody>
        </p:sp>
        <p:grpSp>
          <p:nvGrpSpPr>
            <p:cNvPr id="19" name="Gruppe 57"/>
            <p:cNvGrpSpPr>
              <a:grpSpLocks/>
            </p:cNvGrpSpPr>
            <p:nvPr/>
          </p:nvGrpSpPr>
          <p:grpSpPr bwMode="auto">
            <a:xfrm>
              <a:off x="-436833" y="5134576"/>
              <a:ext cx="330033" cy="378691"/>
              <a:chOff x="1037522" y="6856067"/>
              <a:chExt cx="373412" cy="428429"/>
            </a:xfrm>
          </p:grpSpPr>
          <p:pic>
            <p:nvPicPr>
              <p:cNvPr id="20"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7522" y="6857740"/>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5"/>
              <p:cNvSpPr/>
              <p:nvPr/>
            </p:nvSpPr>
            <p:spPr bwMode="auto">
              <a:xfrm>
                <a:off x="1042988" y="685606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2"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94850" y="4342854"/>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Billed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Tree>
    <p:extLst>
      <p:ext uri="{BB962C8B-B14F-4D97-AF65-F5344CB8AC3E}">
        <p14:creationId xmlns:p14="http://schemas.microsoft.com/office/powerpoint/2010/main" val="2158148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s">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1199456" y="487599"/>
            <a:ext cx="9797384" cy="753567"/>
          </a:xfrm>
          <a:prstGeom prst="rect">
            <a:avLst/>
          </a:prstGeom>
        </p:spPr>
        <p:txBody>
          <a:bodyPr lIns="0" rIns="0"/>
          <a:lstStyle>
            <a:lvl1pPr indent="0" algn="l">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1199456" y="1316570"/>
            <a:ext cx="9797384" cy="672273"/>
          </a:xfrm>
          <a:prstGeom prst="rect">
            <a:avLst/>
          </a:prstGeom>
        </p:spPr>
        <p:txBody>
          <a:bodyPr lIns="0" rIns="0">
            <a:normAutofit/>
          </a:bodyPr>
          <a:lstStyle>
            <a:lvl1pPr>
              <a:defRPr sz="20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6" hasCustomPrompt="1"/>
          </p:nvPr>
        </p:nvSpPr>
        <p:spPr>
          <a:xfrm>
            <a:off x="1199456" y="2084851"/>
            <a:ext cx="9796800" cy="3840000"/>
          </a:xfrm>
          <a:prstGeom prst="rect">
            <a:avLst/>
          </a:prstGeom>
        </p:spPr>
        <p:txBody>
          <a:bodyPr lIns="0"/>
          <a:lstStyle>
            <a:lvl1pPr marL="287993" indent="-287993">
              <a:spcBef>
                <a:spcPts val="800"/>
              </a:spcBef>
              <a:buFont typeface="Arial" panose="020B0604020202020204" pitchFamily="34" charset="0"/>
              <a:buChar char="•"/>
              <a:defRPr sz="1867">
                <a:solidFill>
                  <a:schemeClr val="tx2"/>
                </a:solidFill>
                <a:latin typeface="Arial" panose="020B0604020202020204" pitchFamily="34" charset="0"/>
                <a:cs typeface="Arial" panose="020B0604020202020204" pitchFamily="34" charset="0"/>
              </a:defRPr>
            </a:lvl1pPr>
            <a:lvl2pPr marL="911977" indent="-239994">
              <a:spcBef>
                <a:spcPts val="800"/>
              </a:spcBef>
              <a:buFont typeface="Arial" panose="020B0604020202020204" pitchFamily="34" charset="0"/>
              <a:buChar char="•"/>
              <a:defRPr sz="1867">
                <a:solidFill>
                  <a:schemeClr val="tx2"/>
                </a:solidFill>
                <a:latin typeface="Arial" panose="020B0604020202020204" pitchFamily="34" charset="0"/>
                <a:cs typeface="Arial" panose="020B0604020202020204" pitchFamily="34" charset="0"/>
              </a:defRPr>
            </a:lvl2pPr>
            <a:lvl3pPr marL="1439964" indent="-239994">
              <a:spcBef>
                <a:spcPts val="800"/>
              </a:spcBef>
              <a:defRPr sz="1867">
                <a:solidFill>
                  <a:schemeClr val="tx2"/>
                </a:solidFill>
                <a:latin typeface="Arial" panose="020B0604020202020204" pitchFamily="34" charset="0"/>
                <a:cs typeface="Arial" panose="020B0604020202020204" pitchFamily="34" charset="0"/>
              </a:defRPr>
            </a:lvl3pPr>
            <a:lvl4pPr marL="2063948" indent="-239994">
              <a:spcBef>
                <a:spcPts val="800"/>
              </a:spcBef>
              <a:buFont typeface="Arial" panose="020B0604020202020204" pitchFamily="34" charset="0"/>
              <a:buChar char="•"/>
              <a:defRPr sz="1867">
                <a:solidFill>
                  <a:schemeClr val="tx2"/>
                </a:solidFill>
                <a:latin typeface="Arial" panose="020B0604020202020204" pitchFamily="34" charset="0"/>
                <a:cs typeface="Arial" panose="020B0604020202020204" pitchFamily="34" charset="0"/>
              </a:defRPr>
            </a:lvl4pPr>
          </a:lstStyle>
          <a:p>
            <a:pPr lvl="0"/>
            <a:r>
              <a:rPr lang="da-DK" dirty="0"/>
              <a:t>&lt;Tekst&gt;</a:t>
            </a:r>
          </a:p>
          <a:p>
            <a:pPr lvl="1"/>
            <a:r>
              <a:rPr lang="da-DK" dirty="0"/>
              <a:t>Andet niveau</a:t>
            </a:r>
          </a:p>
          <a:p>
            <a:pPr lvl="2"/>
            <a:r>
              <a:rPr lang="da-DK" dirty="0"/>
              <a:t>Tredje niveau</a:t>
            </a:r>
          </a:p>
          <a:p>
            <a:pPr lvl="3"/>
            <a:r>
              <a:rPr lang="da-DK" dirty="0"/>
              <a:t>Fjerde niveau</a:t>
            </a:r>
          </a:p>
        </p:txBody>
      </p:sp>
      <p:sp>
        <p:nvSpPr>
          <p:cNvPr id="7" name="Pladsholder til diasnummer 5">
            <a:extLst>
              <a:ext uri="{FF2B5EF4-FFF2-40B4-BE49-F238E27FC236}">
                <a16:creationId xmlns:a16="http://schemas.microsoft.com/office/drawing/2014/main" id="{ACF7D16D-ED8C-40EA-8C0E-6DFC571D50DD}"/>
              </a:ext>
            </a:extLst>
          </p:cNvPr>
          <p:cNvSpPr txBox="1">
            <a:spLocks/>
          </p:cNvSpPr>
          <p:nvPr userDrawn="1"/>
        </p:nvSpPr>
        <p:spPr>
          <a:xfrm>
            <a:off x="1103445" y="6124915"/>
            <a:ext cx="576065" cy="366183"/>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pic>
        <p:nvPicPr>
          <p:cNvPr id="8" name="Picture 5">
            <a:extLst>
              <a:ext uri="{FF2B5EF4-FFF2-40B4-BE49-F238E27FC236}">
                <a16:creationId xmlns:a16="http://schemas.microsoft.com/office/drawing/2014/main" id="{38FC0778-BEDA-4E0F-AAD1-CD938C37ED6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840416" y="6043854"/>
            <a:ext cx="1248139" cy="52830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ge forbindelse 8">
            <a:extLst>
              <a:ext uri="{FF2B5EF4-FFF2-40B4-BE49-F238E27FC236}">
                <a16:creationId xmlns:a16="http://schemas.microsoft.com/office/drawing/2014/main" id="{5B38B60F-EA0F-4B37-BA60-DDA9A36855EC}"/>
              </a:ext>
            </a:extLst>
          </p:cNvPr>
          <p:cNvCxnSpPr>
            <a:cxnSpLocks/>
          </p:cNvCxnSpPr>
          <p:nvPr userDrawn="1"/>
        </p:nvCxnSpPr>
        <p:spPr>
          <a:xfrm>
            <a:off x="1893238" y="6308004"/>
            <a:ext cx="7467125"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98012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alv foto/halv tekst venstre">
    <p:spTree>
      <p:nvGrpSpPr>
        <p:cNvPr id="1" name=""/>
        <p:cNvGrpSpPr/>
        <p:nvPr/>
      </p:nvGrpSpPr>
      <p:grpSpPr>
        <a:xfrm>
          <a:off x="0" y="0"/>
          <a:ext cx="0" cy="0"/>
          <a:chOff x="0" y="0"/>
          <a:chExt cx="0" cy="0"/>
        </a:xfrm>
      </p:grpSpPr>
      <p:sp>
        <p:nvSpPr>
          <p:cNvPr id="3" name="Titel 9">
            <a:extLst>
              <a:ext uri="{FF2B5EF4-FFF2-40B4-BE49-F238E27FC236}">
                <a16:creationId xmlns:a16="http://schemas.microsoft.com/office/drawing/2014/main" id="{46E933D3-0B74-4261-89BC-76CADF6992FC}"/>
              </a:ext>
            </a:extLst>
          </p:cNvPr>
          <p:cNvSpPr>
            <a:spLocks noGrp="1"/>
          </p:cNvSpPr>
          <p:nvPr>
            <p:ph type="title" hasCustomPrompt="1"/>
          </p:nvPr>
        </p:nvSpPr>
        <p:spPr>
          <a:xfrm>
            <a:off x="625248" y="584037"/>
            <a:ext cx="4896544" cy="753567"/>
          </a:xfrm>
          <a:prstGeom prst="rect">
            <a:avLst/>
          </a:prstGeom>
        </p:spPr>
        <p:txBody>
          <a:bodyPr lIns="0" rIns="0"/>
          <a:lstStyle>
            <a:lvl1pPr indent="0" algn="l">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4" name="Pladsholder til tekst 11">
            <a:extLst>
              <a:ext uri="{FF2B5EF4-FFF2-40B4-BE49-F238E27FC236}">
                <a16:creationId xmlns:a16="http://schemas.microsoft.com/office/drawing/2014/main" id="{D1DA21A4-3E6C-4D10-83F0-C2891D37CF21}"/>
              </a:ext>
            </a:extLst>
          </p:cNvPr>
          <p:cNvSpPr>
            <a:spLocks noGrp="1"/>
          </p:cNvSpPr>
          <p:nvPr>
            <p:ph type="body" sz="quarter" idx="13" hasCustomPrompt="1"/>
          </p:nvPr>
        </p:nvSpPr>
        <p:spPr>
          <a:xfrm>
            <a:off x="625248" y="1413008"/>
            <a:ext cx="4896544" cy="672273"/>
          </a:xfrm>
          <a:prstGeom prst="rect">
            <a:avLst/>
          </a:prstGeom>
        </p:spPr>
        <p:txBody>
          <a:bodyPr lIns="0" rIns="0">
            <a:normAutofit/>
          </a:bodyPr>
          <a:lstStyle>
            <a:lvl1pPr marL="0" indent="0">
              <a:buNone/>
              <a:defRPr sz="20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a:extLst>
              <a:ext uri="{FF2B5EF4-FFF2-40B4-BE49-F238E27FC236}">
                <a16:creationId xmlns:a16="http://schemas.microsoft.com/office/drawing/2014/main" id="{9B03D683-CEAF-4A81-A284-2541F22855FA}"/>
              </a:ext>
            </a:extLst>
          </p:cNvPr>
          <p:cNvSpPr>
            <a:spLocks noGrp="1"/>
          </p:cNvSpPr>
          <p:nvPr>
            <p:ph type="body" sz="quarter" idx="14" hasCustomPrompt="1"/>
          </p:nvPr>
        </p:nvSpPr>
        <p:spPr>
          <a:xfrm>
            <a:off x="623393" y="2181288"/>
            <a:ext cx="4896544" cy="3840000"/>
          </a:xfrm>
          <a:prstGeom prst="rect">
            <a:avLst/>
          </a:prstGeom>
        </p:spPr>
        <p:txBody>
          <a:bodyPr lIns="0"/>
          <a:lstStyle>
            <a:lvl1pPr algn="l">
              <a:spcBef>
                <a:spcPts val="800"/>
              </a:spcBef>
              <a:defRPr sz="1867" baseline="0">
                <a:solidFill>
                  <a:schemeClr val="tx2"/>
                </a:solidFill>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a:lvl2pPr>
            <a:lvl4pPr marL="2285943" indent="-457189">
              <a:buFont typeface="Arial" panose="020B0604020202020204" pitchFamily="34" charset="0"/>
              <a:buChar char="•"/>
              <a:defRPr/>
            </a:lvl4pPr>
            <a:lvl5pPr marL="2743131" indent="-304792">
              <a:buFont typeface="Arial" panose="020B0604020202020204" pitchFamily="34" charset="0"/>
              <a:buChar char="•"/>
              <a:defRPr/>
            </a:lvl5pPr>
          </a:lstStyle>
          <a:p>
            <a:pPr lvl="0"/>
            <a:r>
              <a:rPr lang="da-DK" dirty="0"/>
              <a:t>&lt;Tekst&gt;</a:t>
            </a:r>
          </a:p>
        </p:txBody>
      </p:sp>
      <p:sp>
        <p:nvSpPr>
          <p:cNvPr id="6" name="Pladsholder til billede 2">
            <a:extLst>
              <a:ext uri="{FF2B5EF4-FFF2-40B4-BE49-F238E27FC236}">
                <a16:creationId xmlns:a16="http://schemas.microsoft.com/office/drawing/2014/main" id="{DA473E96-4982-41D1-A14B-E860A5654751}"/>
              </a:ext>
            </a:extLst>
          </p:cNvPr>
          <p:cNvSpPr>
            <a:spLocks noGrp="1"/>
          </p:cNvSpPr>
          <p:nvPr>
            <p:ph type="pic" sz="quarter" idx="15"/>
          </p:nvPr>
        </p:nvSpPr>
        <p:spPr>
          <a:xfrm>
            <a:off x="6191251" y="0"/>
            <a:ext cx="6000749" cy="6858000"/>
          </a:xfrm>
          <a:prstGeom prst="rect">
            <a:avLst/>
          </a:prstGeom>
        </p:spPr>
        <p:txBody>
          <a:bodyPr/>
          <a:lstStyle/>
          <a:p>
            <a:endParaRPr lang="da-DK"/>
          </a:p>
        </p:txBody>
      </p:sp>
      <p:cxnSp>
        <p:nvCxnSpPr>
          <p:cNvPr id="7" name="Lige forbindelse 6">
            <a:extLst>
              <a:ext uri="{FF2B5EF4-FFF2-40B4-BE49-F238E27FC236}">
                <a16:creationId xmlns:a16="http://schemas.microsoft.com/office/drawing/2014/main" id="{D92F4B80-E272-4D94-B026-0318701CC4C2}"/>
              </a:ext>
            </a:extLst>
          </p:cNvPr>
          <p:cNvCxnSpPr>
            <a:cxnSpLocks/>
          </p:cNvCxnSpPr>
          <p:nvPr userDrawn="1"/>
        </p:nvCxnSpPr>
        <p:spPr>
          <a:xfrm>
            <a:off x="1295468" y="6308004"/>
            <a:ext cx="2784309" cy="0"/>
          </a:xfrm>
          <a:prstGeom prst="line">
            <a:avLst/>
          </a:prstGeom>
          <a:ln/>
        </p:spPr>
        <p:style>
          <a:lnRef idx="1">
            <a:schemeClr val="accent3"/>
          </a:lnRef>
          <a:fillRef idx="0">
            <a:schemeClr val="accent3"/>
          </a:fillRef>
          <a:effectRef idx="0">
            <a:schemeClr val="accent3"/>
          </a:effectRef>
          <a:fontRef idx="minor">
            <a:schemeClr val="tx1"/>
          </a:fontRef>
        </p:style>
      </p:cxnSp>
      <p:pic>
        <p:nvPicPr>
          <p:cNvPr id="8" name="Picture 5">
            <a:extLst>
              <a:ext uri="{FF2B5EF4-FFF2-40B4-BE49-F238E27FC236}">
                <a16:creationId xmlns:a16="http://schemas.microsoft.com/office/drawing/2014/main" id="{FDE9BDD9-4F86-4953-BF8A-6495ADDBAAE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4367809" y="6043853"/>
            <a:ext cx="1248139" cy="528303"/>
          </a:xfrm>
          <a:prstGeom prst="rect">
            <a:avLst/>
          </a:prstGeom>
          <a:noFill/>
          <a:extLst>
            <a:ext uri="{909E8E84-426E-40DD-AFC4-6F175D3DCCD1}">
              <a14:hiddenFill xmlns:a14="http://schemas.microsoft.com/office/drawing/2010/main">
                <a:solidFill>
                  <a:srgbClr val="FFFFFF"/>
                </a:solidFill>
              </a14:hiddenFill>
            </a:ext>
          </a:extLst>
        </p:spPr>
      </p:pic>
      <p:sp>
        <p:nvSpPr>
          <p:cNvPr id="10" name="Pladsholder til diasnummer 5">
            <a:extLst>
              <a:ext uri="{FF2B5EF4-FFF2-40B4-BE49-F238E27FC236}">
                <a16:creationId xmlns:a16="http://schemas.microsoft.com/office/drawing/2014/main" id="{DDEA5085-593A-49C6-8141-3483C6A21987}"/>
              </a:ext>
            </a:extLst>
          </p:cNvPr>
          <p:cNvSpPr txBox="1">
            <a:spLocks/>
          </p:cNvSpPr>
          <p:nvPr userDrawn="1"/>
        </p:nvSpPr>
        <p:spPr>
          <a:xfrm>
            <a:off x="527382" y="6124915"/>
            <a:ext cx="576065" cy="366183"/>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spTree>
    <p:extLst>
      <p:ext uri="{BB962C8B-B14F-4D97-AF65-F5344CB8AC3E}">
        <p14:creationId xmlns:p14="http://schemas.microsoft.com/office/powerpoint/2010/main" val="2045275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v foto/halv tekst højre">
    <p:spTree>
      <p:nvGrpSpPr>
        <p:cNvPr id="1" name=""/>
        <p:cNvGrpSpPr/>
        <p:nvPr/>
      </p:nvGrpSpPr>
      <p:grpSpPr>
        <a:xfrm>
          <a:off x="0" y="0"/>
          <a:ext cx="0" cy="0"/>
          <a:chOff x="0" y="0"/>
          <a:chExt cx="0" cy="0"/>
        </a:xfrm>
      </p:grpSpPr>
      <p:sp>
        <p:nvSpPr>
          <p:cNvPr id="9" name="Pladsholder til billede 2">
            <a:extLst>
              <a:ext uri="{FF2B5EF4-FFF2-40B4-BE49-F238E27FC236}">
                <a16:creationId xmlns:a16="http://schemas.microsoft.com/office/drawing/2014/main" id="{1B9D054B-FEB7-4FCB-BCF2-CE63EF7505BD}"/>
              </a:ext>
            </a:extLst>
          </p:cNvPr>
          <p:cNvSpPr>
            <a:spLocks noGrp="1"/>
          </p:cNvSpPr>
          <p:nvPr>
            <p:ph type="pic" sz="quarter" idx="15"/>
          </p:nvPr>
        </p:nvSpPr>
        <p:spPr>
          <a:xfrm>
            <a:off x="1" y="0"/>
            <a:ext cx="5615948" cy="6858000"/>
          </a:xfrm>
          <a:prstGeom prst="rect">
            <a:avLst/>
          </a:prstGeom>
        </p:spPr>
        <p:txBody>
          <a:bodyPr/>
          <a:lstStyle/>
          <a:p>
            <a:endParaRPr lang="da-DK"/>
          </a:p>
        </p:txBody>
      </p:sp>
      <p:sp>
        <p:nvSpPr>
          <p:cNvPr id="11" name="Titel 9">
            <a:extLst>
              <a:ext uri="{FF2B5EF4-FFF2-40B4-BE49-F238E27FC236}">
                <a16:creationId xmlns:a16="http://schemas.microsoft.com/office/drawing/2014/main" id="{757161DF-B6C1-40E5-9998-285811B81161}"/>
              </a:ext>
            </a:extLst>
          </p:cNvPr>
          <p:cNvSpPr>
            <a:spLocks noGrp="1"/>
          </p:cNvSpPr>
          <p:nvPr>
            <p:ph type="title" hasCustomPrompt="1"/>
          </p:nvPr>
        </p:nvSpPr>
        <p:spPr>
          <a:xfrm>
            <a:off x="6273865" y="452671"/>
            <a:ext cx="5138844" cy="706819"/>
          </a:xfrm>
          <a:prstGeom prst="rect">
            <a:avLst/>
          </a:prstGeom>
        </p:spPr>
        <p:txBody>
          <a:bodyPr lIns="0" rIns="0"/>
          <a:lstStyle>
            <a:lvl1pPr indent="0" algn="l">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a:extLst>
              <a:ext uri="{FF2B5EF4-FFF2-40B4-BE49-F238E27FC236}">
                <a16:creationId xmlns:a16="http://schemas.microsoft.com/office/drawing/2014/main" id="{F4A03ECB-958E-4AD9-B4A6-F51C40437361}"/>
              </a:ext>
            </a:extLst>
          </p:cNvPr>
          <p:cNvSpPr>
            <a:spLocks noGrp="1"/>
          </p:cNvSpPr>
          <p:nvPr>
            <p:ph type="body" sz="quarter" idx="13" hasCustomPrompt="1"/>
          </p:nvPr>
        </p:nvSpPr>
        <p:spPr>
          <a:xfrm>
            <a:off x="6273865" y="1281641"/>
            <a:ext cx="5138844" cy="630568"/>
          </a:xfrm>
          <a:prstGeom prst="rect">
            <a:avLst/>
          </a:prstGeom>
        </p:spPr>
        <p:txBody>
          <a:bodyPr lIns="0" rIns="0">
            <a:normAutofit/>
          </a:bodyPr>
          <a:lstStyle>
            <a:lvl1pPr marL="0" indent="0">
              <a:buNone/>
              <a:defRPr sz="20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13" name="Pladsholder til tekst 3">
            <a:extLst>
              <a:ext uri="{FF2B5EF4-FFF2-40B4-BE49-F238E27FC236}">
                <a16:creationId xmlns:a16="http://schemas.microsoft.com/office/drawing/2014/main" id="{F3D9C666-54DA-4DFD-9850-443774C7154F}"/>
              </a:ext>
            </a:extLst>
          </p:cNvPr>
          <p:cNvSpPr>
            <a:spLocks noGrp="1"/>
          </p:cNvSpPr>
          <p:nvPr>
            <p:ph type="body" sz="quarter" idx="14" hasCustomPrompt="1"/>
          </p:nvPr>
        </p:nvSpPr>
        <p:spPr>
          <a:xfrm>
            <a:off x="6272009" y="2049921"/>
            <a:ext cx="5138843" cy="3993931"/>
          </a:xfrm>
          <a:prstGeom prst="rect">
            <a:avLst/>
          </a:prstGeom>
        </p:spPr>
        <p:txBody>
          <a:bodyPr lIns="0"/>
          <a:lstStyle>
            <a:lvl1pPr marL="0" indent="0" algn="l">
              <a:spcBef>
                <a:spcPts val="800"/>
              </a:spcBef>
              <a:buNone/>
              <a:defRPr sz="1867" baseline="0">
                <a:solidFill>
                  <a:schemeClr val="tx2"/>
                </a:solidFill>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a:lvl2pPr>
            <a:lvl4pPr marL="2285943" indent="-457189">
              <a:buFont typeface="Arial" panose="020B0604020202020204" pitchFamily="34" charset="0"/>
              <a:buChar char="•"/>
              <a:defRPr/>
            </a:lvl4pPr>
            <a:lvl5pPr marL="2743131" indent="-304792">
              <a:buFont typeface="Arial" panose="020B0604020202020204" pitchFamily="34" charset="0"/>
              <a:buChar char="•"/>
              <a:defRPr/>
            </a:lvl5pPr>
          </a:lstStyle>
          <a:p>
            <a:pPr lvl="0"/>
            <a:r>
              <a:rPr lang="da-DK" dirty="0"/>
              <a:t>&lt;Tekst&gt;</a:t>
            </a:r>
          </a:p>
        </p:txBody>
      </p:sp>
      <p:cxnSp>
        <p:nvCxnSpPr>
          <p:cNvPr id="14" name="Lige forbindelse 13">
            <a:extLst>
              <a:ext uri="{FF2B5EF4-FFF2-40B4-BE49-F238E27FC236}">
                <a16:creationId xmlns:a16="http://schemas.microsoft.com/office/drawing/2014/main" id="{B1BF0177-FB75-49C4-91C6-A2BB958473C5}"/>
              </a:ext>
            </a:extLst>
          </p:cNvPr>
          <p:cNvCxnSpPr>
            <a:cxnSpLocks/>
          </p:cNvCxnSpPr>
          <p:nvPr userDrawn="1"/>
        </p:nvCxnSpPr>
        <p:spPr>
          <a:xfrm>
            <a:off x="6960096" y="6405329"/>
            <a:ext cx="291458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5" name="Pladsholder til diasnummer 5">
            <a:extLst>
              <a:ext uri="{FF2B5EF4-FFF2-40B4-BE49-F238E27FC236}">
                <a16:creationId xmlns:a16="http://schemas.microsoft.com/office/drawing/2014/main" id="{71002DAE-37E7-431A-9AB3-5ED2059139B0}"/>
              </a:ext>
            </a:extLst>
          </p:cNvPr>
          <p:cNvSpPr txBox="1">
            <a:spLocks/>
          </p:cNvSpPr>
          <p:nvPr userDrawn="1"/>
        </p:nvSpPr>
        <p:spPr>
          <a:xfrm>
            <a:off x="6192012" y="6222241"/>
            <a:ext cx="576065" cy="366183"/>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pic>
        <p:nvPicPr>
          <p:cNvPr id="16" name="Picture 5">
            <a:extLst>
              <a:ext uri="{FF2B5EF4-FFF2-40B4-BE49-F238E27FC236}">
                <a16:creationId xmlns:a16="http://schemas.microsoft.com/office/drawing/2014/main" id="{4FBB7C4F-7CD8-4A9B-A09E-CA73ED43CC3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10224459" y="6141178"/>
            <a:ext cx="1248139" cy="52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872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st foto/lidt tekst">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EF3BE4E0-69F9-4A74-BF69-29F4D338264E}"/>
              </a:ext>
            </a:extLst>
          </p:cNvPr>
          <p:cNvSpPr>
            <a:spLocks noGrp="1"/>
          </p:cNvSpPr>
          <p:nvPr>
            <p:ph type="pic" sz="quarter" idx="10"/>
          </p:nvPr>
        </p:nvSpPr>
        <p:spPr>
          <a:xfrm>
            <a:off x="0" y="0"/>
            <a:ext cx="12192000" cy="6858000"/>
          </a:xfrm>
          <a:prstGeom prst="rect">
            <a:avLst/>
          </a:prstGeom>
        </p:spPr>
        <p:txBody>
          <a:bodyPr/>
          <a:lstStyle/>
          <a:p>
            <a:endParaRPr lang="da-DK"/>
          </a:p>
        </p:txBody>
      </p:sp>
      <p:sp>
        <p:nvSpPr>
          <p:cNvPr id="5" name="Rektangel 4">
            <a:extLst>
              <a:ext uri="{FF2B5EF4-FFF2-40B4-BE49-F238E27FC236}">
                <a16:creationId xmlns:a16="http://schemas.microsoft.com/office/drawing/2014/main" id="{E54CA04F-58EE-40A3-AC1B-F3F76B84FE03}"/>
              </a:ext>
            </a:extLst>
          </p:cNvPr>
          <p:cNvSpPr/>
          <p:nvPr userDrawn="1"/>
        </p:nvSpPr>
        <p:spPr>
          <a:xfrm>
            <a:off x="7632171" y="0"/>
            <a:ext cx="4559829"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6" name="Titel 9">
            <a:extLst>
              <a:ext uri="{FF2B5EF4-FFF2-40B4-BE49-F238E27FC236}">
                <a16:creationId xmlns:a16="http://schemas.microsoft.com/office/drawing/2014/main" id="{76D38360-3E24-4E72-912D-BEB9589DA38B}"/>
              </a:ext>
            </a:extLst>
          </p:cNvPr>
          <p:cNvSpPr>
            <a:spLocks noGrp="1"/>
          </p:cNvSpPr>
          <p:nvPr>
            <p:ph type="title" hasCustomPrompt="1"/>
          </p:nvPr>
        </p:nvSpPr>
        <p:spPr>
          <a:xfrm>
            <a:off x="7941331" y="452671"/>
            <a:ext cx="3915309" cy="706819"/>
          </a:xfrm>
          <a:prstGeom prst="rect">
            <a:avLst/>
          </a:prstGeom>
        </p:spPr>
        <p:txBody>
          <a:bodyPr lIns="0" rIns="0"/>
          <a:lstStyle>
            <a:lvl1pPr indent="0" algn="l">
              <a:defRPr lang="da-DK" sz="3467" b="1" kern="1200" baseline="0" dirty="0">
                <a:solidFill>
                  <a:schemeClr val="tx2"/>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7" name="Pladsholder til tekst 11">
            <a:extLst>
              <a:ext uri="{FF2B5EF4-FFF2-40B4-BE49-F238E27FC236}">
                <a16:creationId xmlns:a16="http://schemas.microsoft.com/office/drawing/2014/main" id="{E4056A7D-3A08-4E50-A709-70C7F2A478E4}"/>
              </a:ext>
            </a:extLst>
          </p:cNvPr>
          <p:cNvSpPr>
            <a:spLocks noGrp="1"/>
          </p:cNvSpPr>
          <p:nvPr>
            <p:ph type="body" sz="quarter" idx="13" hasCustomPrompt="1"/>
          </p:nvPr>
        </p:nvSpPr>
        <p:spPr>
          <a:xfrm>
            <a:off x="7941331" y="1281641"/>
            <a:ext cx="3915309" cy="630568"/>
          </a:xfrm>
          <a:prstGeom prst="rect">
            <a:avLst/>
          </a:prstGeom>
        </p:spPr>
        <p:txBody>
          <a:bodyPr lIns="0" rIns="0">
            <a:normAutofit/>
          </a:bodyPr>
          <a:lstStyle>
            <a:lvl1pPr marL="0" indent="0">
              <a:buNone/>
              <a:defRPr sz="20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8" name="Pladsholder til tekst 3">
            <a:extLst>
              <a:ext uri="{FF2B5EF4-FFF2-40B4-BE49-F238E27FC236}">
                <a16:creationId xmlns:a16="http://schemas.microsoft.com/office/drawing/2014/main" id="{7D3A52DB-01F9-44BD-A44E-1400A9972ACA}"/>
              </a:ext>
            </a:extLst>
          </p:cNvPr>
          <p:cNvSpPr>
            <a:spLocks noGrp="1"/>
          </p:cNvSpPr>
          <p:nvPr>
            <p:ph type="body" sz="quarter" idx="14" hasCustomPrompt="1"/>
          </p:nvPr>
        </p:nvSpPr>
        <p:spPr>
          <a:xfrm>
            <a:off x="7939475" y="2049921"/>
            <a:ext cx="3915309" cy="3993931"/>
          </a:xfrm>
          <a:prstGeom prst="rect">
            <a:avLst/>
          </a:prstGeom>
        </p:spPr>
        <p:txBody>
          <a:bodyPr lIns="0"/>
          <a:lstStyle>
            <a:lvl1pPr marL="0" indent="0" algn="l">
              <a:spcBef>
                <a:spcPts val="800"/>
              </a:spcBef>
              <a:buNone/>
              <a:defRPr sz="1867" baseline="0">
                <a:solidFill>
                  <a:schemeClr val="tx2"/>
                </a:solidFill>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a:lvl2pPr>
            <a:lvl4pPr marL="2285943" indent="-457189">
              <a:buFont typeface="Arial" panose="020B0604020202020204" pitchFamily="34" charset="0"/>
              <a:buChar char="•"/>
              <a:defRPr/>
            </a:lvl4pPr>
            <a:lvl5pPr marL="2743131" indent="-304792">
              <a:buFont typeface="Arial" panose="020B0604020202020204" pitchFamily="34" charset="0"/>
              <a:buChar char="•"/>
              <a:defRPr/>
            </a:lvl5pPr>
          </a:lstStyle>
          <a:p>
            <a:pPr lvl="0"/>
            <a:r>
              <a:rPr lang="da-DK" dirty="0"/>
              <a:t>&lt;Tekst&gt;</a:t>
            </a:r>
          </a:p>
        </p:txBody>
      </p:sp>
      <p:cxnSp>
        <p:nvCxnSpPr>
          <p:cNvPr id="9" name="Lige forbindelse 8">
            <a:extLst>
              <a:ext uri="{FF2B5EF4-FFF2-40B4-BE49-F238E27FC236}">
                <a16:creationId xmlns:a16="http://schemas.microsoft.com/office/drawing/2014/main" id="{A518B5EB-72BF-4E86-91D1-EF9C115BA0DC}"/>
              </a:ext>
            </a:extLst>
          </p:cNvPr>
          <p:cNvCxnSpPr>
            <a:cxnSpLocks/>
          </p:cNvCxnSpPr>
          <p:nvPr userDrawn="1"/>
        </p:nvCxnSpPr>
        <p:spPr>
          <a:xfrm>
            <a:off x="8507671" y="6405329"/>
            <a:ext cx="1812799"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0" name="Pladsholder til diasnummer 5">
            <a:extLst>
              <a:ext uri="{FF2B5EF4-FFF2-40B4-BE49-F238E27FC236}">
                <a16:creationId xmlns:a16="http://schemas.microsoft.com/office/drawing/2014/main" id="{ACF5DB18-C406-4BC5-A53D-A7EEE408B69C}"/>
              </a:ext>
            </a:extLst>
          </p:cNvPr>
          <p:cNvSpPr txBox="1">
            <a:spLocks/>
          </p:cNvSpPr>
          <p:nvPr userDrawn="1"/>
        </p:nvSpPr>
        <p:spPr>
          <a:xfrm>
            <a:off x="7821880" y="6187485"/>
            <a:ext cx="674387" cy="447244"/>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pic>
        <p:nvPicPr>
          <p:cNvPr id="17" name="Picture 5">
            <a:extLst>
              <a:ext uri="{FF2B5EF4-FFF2-40B4-BE49-F238E27FC236}">
                <a16:creationId xmlns:a16="http://schemas.microsoft.com/office/drawing/2014/main" id="{ACD63B26-B023-4BF0-BA62-D02FC44CAE2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10608501" y="6141178"/>
            <a:ext cx="1248139" cy="52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97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Mørk grøn">
    <p:bg>
      <p:bgPr>
        <a:solidFill>
          <a:schemeClr val="tx2"/>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1199456" y="487599"/>
            <a:ext cx="9797384" cy="753567"/>
          </a:xfrm>
          <a:prstGeom prst="rect">
            <a:avLst/>
          </a:prstGeom>
        </p:spPr>
        <p:txBody>
          <a:bodyPr lIns="0" rIns="0"/>
          <a:lstStyle>
            <a:lvl1pPr indent="0" algn="l">
              <a:defRPr lang="da-DK" sz="3467"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5" name="Pladsholder til tekst 3"/>
          <p:cNvSpPr>
            <a:spLocks noGrp="1"/>
          </p:cNvSpPr>
          <p:nvPr>
            <p:ph type="body" sz="quarter" idx="14" hasCustomPrompt="1"/>
          </p:nvPr>
        </p:nvSpPr>
        <p:spPr>
          <a:xfrm>
            <a:off x="1199455" y="2080507"/>
            <a:ext cx="9796800" cy="3840000"/>
          </a:xfrm>
          <a:prstGeom prst="rect">
            <a:avLst/>
          </a:prstGeom>
        </p:spPr>
        <p:txBody>
          <a:bodyPr lIns="0"/>
          <a:lstStyle>
            <a:lvl1pPr algn="l">
              <a:spcBef>
                <a:spcPts val="800"/>
              </a:spcBef>
              <a:defRPr sz="1867" baseline="0">
                <a:solidFill>
                  <a:schemeClr val="bg1"/>
                </a:solidFill>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a:lvl2pPr>
            <a:lvl4pPr marL="2285943" indent="-457189">
              <a:buFont typeface="Arial" panose="020B0604020202020204" pitchFamily="34" charset="0"/>
              <a:buChar char="•"/>
              <a:defRPr/>
            </a:lvl4pPr>
            <a:lvl5pPr marL="2743131" indent="-304792">
              <a:buFont typeface="Arial" panose="020B0604020202020204" pitchFamily="34" charset="0"/>
              <a:buChar char="•"/>
              <a:defRPr/>
            </a:lvl5pPr>
          </a:lstStyle>
          <a:p>
            <a:pPr lvl="0"/>
            <a:r>
              <a:rPr lang="da-DK" dirty="0"/>
              <a:t>&lt;Tekst&gt;</a:t>
            </a:r>
          </a:p>
        </p:txBody>
      </p:sp>
      <p:sp>
        <p:nvSpPr>
          <p:cNvPr id="4" name="Pladsholder til tekst 11">
            <a:extLst>
              <a:ext uri="{FF2B5EF4-FFF2-40B4-BE49-F238E27FC236}">
                <a16:creationId xmlns:a16="http://schemas.microsoft.com/office/drawing/2014/main" id="{0B3DFD0B-749E-45D7-B477-AC7BE9298388}"/>
              </a:ext>
            </a:extLst>
          </p:cNvPr>
          <p:cNvSpPr>
            <a:spLocks noGrp="1"/>
          </p:cNvSpPr>
          <p:nvPr>
            <p:ph type="body" sz="quarter" idx="13" hasCustomPrompt="1"/>
          </p:nvPr>
        </p:nvSpPr>
        <p:spPr>
          <a:xfrm>
            <a:off x="1199456" y="1316570"/>
            <a:ext cx="9797384" cy="672273"/>
          </a:xfrm>
          <a:prstGeom prst="rect">
            <a:avLst/>
          </a:prstGeom>
        </p:spPr>
        <p:txBody>
          <a:bodyPr lIns="0" rIns="0">
            <a:normAutofit/>
          </a:bodyPr>
          <a:lstStyle>
            <a:lvl1pPr>
              <a:defRPr sz="2000" b="1" baseline="0">
                <a:solidFill>
                  <a:schemeClr val="bg1"/>
                </a:solidFill>
                <a:latin typeface="Arial" panose="020B0604020202020204" pitchFamily="34" charset="0"/>
                <a:cs typeface="Arial" panose="020B0604020202020204" pitchFamily="34" charset="0"/>
              </a:defRPr>
            </a:lvl1pPr>
          </a:lstStyle>
          <a:p>
            <a:pPr lvl="0"/>
            <a:r>
              <a:rPr lang="da-DK" dirty="0"/>
              <a:t>&lt;Underoverskrift&gt;</a:t>
            </a:r>
          </a:p>
        </p:txBody>
      </p:sp>
    </p:spTree>
    <p:extLst>
      <p:ext uri="{BB962C8B-B14F-4D97-AF65-F5344CB8AC3E}">
        <p14:creationId xmlns:p14="http://schemas.microsoft.com/office/powerpoint/2010/main" val="2757319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ed figur">
    <p:bg>
      <p:bgPr>
        <a:solidFill>
          <a:srgbClr val="EEF0F0"/>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1199456" y="2084851"/>
            <a:ext cx="9796800" cy="3840000"/>
          </a:xfrm>
          <a:prstGeom prst="rect">
            <a:avLst/>
          </a:prstGeom>
        </p:spPr>
        <p:txBody>
          <a:bodyPr lIns="0" rIns="0"/>
          <a:lstStyle>
            <a:lvl1pPr>
              <a:defRPr sz="2000">
                <a:solidFill>
                  <a:schemeClr val="tx1"/>
                </a:solidFill>
                <a:latin typeface="Georgia" panose="02040502050405020303" pitchFamily="18" charset="0"/>
              </a:defRPr>
            </a:lvl1pPr>
          </a:lstStyle>
          <a:p>
            <a:pPr lvl="0"/>
            <a:r>
              <a:rPr lang="da-DK" dirty="0"/>
              <a:t>[Figur 1]</a:t>
            </a:r>
          </a:p>
        </p:txBody>
      </p:sp>
      <p:sp>
        <p:nvSpPr>
          <p:cNvPr id="10" name="Titel 9"/>
          <p:cNvSpPr>
            <a:spLocks noGrp="1"/>
          </p:cNvSpPr>
          <p:nvPr>
            <p:ph type="title" hasCustomPrompt="1"/>
          </p:nvPr>
        </p:nvSpPr>
        <p:spPr>
          <a:xfrm>
            <a:off x="1199456" y="487599"/>
            <a:ext cx="9797384" cy="753567"/>
          </a:xfrm>
          <a:prstGeom prst="rect">
            <a:avLst/>
          </a:prstGeom>
        </p:spPr>
        <p:txBody>
          <a:bodyPr lIns="0" rIns="0"/>
          <a:lstStyle>
            <a:lvl1pPr indent="0" algn="l">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1199456" y="1604798"/>
            <a:ext cx="9797384" cy="384045"/>
          </a:xfrm>
          <a:prstGeom prst="rect">
            <a:avLst/>
          </a:prstGeom>
        </p:spPr>
        <p:txBody>
          <a:bodyPr lIns="0" rIns="0">
            <a:normAutofit/>
          </a:bodyPr>
          <a:lstStyle>
            <a:lvl1pPr>
              <a:defRPr sz="2000" baseline="0">
                <a:solidFill>
                  <a:schemeClr val="tx2"/>
                </a:solidFill>
                <a:latin typeface="Arial" panose="020B0604020202020204" pitchFamily="34" charset="0"/>
                <a:cs typeface="Arial" panose="020B0604020202020204" pitchFamily="34" charset="0"/>
              </a:defRPr>
            </a:lvl1pPr>
          </a:lstStyle>
          <a:p>
            <a:pPr lvl="0"/>
            <a:r>
              <a:rPr lang="da-DK" dirty="0"/>
              <a:t>&lt;Titel til figur 1&gt;</a:t>
            </a:r>
          </a:p>
        </p:txBody>
      </p:sp>
    </p:spTree>
    <p:extLst>
      <p:ext uri="{BB962C8B-B14F-4D97-AF65-F5344CB8AC3E}">
        <p14:creationId xmlns:p14="http://schemas.microsoft.com/office/powerpoint/2010/main" val="188472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og smal figur">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1195904" y="487599"/>
            <a:ext cx="9796800" cy="753567"/>
          </a:xfrm>
          <a:prstGeom prst="rect">
            <a:avLst/>
          </a:prstGeom>
        </p:spPr>
        <p:txBody>
          <a:bodyPr lIns="0" rIns="0">
            <a:noAutofit/>
          </a:bodyPr>
          <a:lstStyle>
            <a:lvl1pPr algn="l" defTabSz="1219170" rtl="0" eaLnBrk="1" latinLnBrk="0" hangingPunct="1">
              <a:spcBef>
                <a:spcPct val="0"/>
              </a:spcBef>
              <a:buNone/>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7" name="Pladsholder til indhold 2"/>
          <p:cNvSpPr>
            <a:spLocks noGrp="1"/>
          </p:cNvSpPr>
          <p:nvPr>
            <p:ph idx="14" hasCustomPrompt="1"/>
          </p:nvPr>
        </p:nvSpPr>
        <p:spPr>
          <a:xfrm>
            <a:off x="6287635" y="2084851"/>
            <a:ext cx="4704000" cy="3840000"/>
          </a:xfrm>
          <a:prstGeom prst="rect">
            <a:avLst/>
          </a:prstGeom>
        </p:spPr>
        <p:txBody>
          <a:bodyPr lIns="0"/>
          <a:lstStyle>
            <a:lvl1pPr>
              <a:defRPr sz="2000">
                <a:latin typeface="Georgia" panose="02040502050405020303" pitchFamily="18" charset="0"/>
              </a:defRPr>
            </a:lvl1pPr>
          </a:lstStyle>
          <a:p>
            <a:pPr lvl="0"/>
            <a:r>
              <a:rPr lang="da-DK" dirty="0"/>
              <a:t>[Figur]</a:t>
            </a:r>
          </a:p>
        </p:txBody>
      </p:sp>
      <p:sp>
        <p:nvSpPr>
          <p:cNvPr id="8" name="Pladsholder til tekst 11"/>
          <p:cNvSpPr>
            <a:spLocks noGrp="1"/>
          </p:cNvSpPr>
          <p:nvPr>
            <p:ph type="body" sz="quarter" idx="15" hasCustomPrompt="1"/>
          </p:nvPr>
        </p:nvSpPr>
        <p:spPr>
          <a:xfrm>
            <a:off x="6293611" y="1604798"/>
            <a:ext cx="4704000" cy="384241"/>
          </a:xfrm>
          <a:prstGeom prst="rect">
            <a:avLst/>
          </a:prstGeom>
        </p:spPr>
        <p:txBody>
          <a:bodyPr lIns="0" rIns="0">
            <a:normAutofit/>
          </a:bodyPr>
          <a:lstStyle>
            <a:lvl1pPr>
              <a:defRPr lang="da-DK" sz="2000" b="1" kern="1200" baseline="0" dirty="0">
                <a:solidFill>
                  <a:schemeClr val="tx2"/>
                </a:solidFill>
                <a:latin typeface="Arial" panose="020B0604020202020204" pitchFamily="34" charset="0"/>
                <a:ea typeface="+mn-ea"/>
                <a:cs typeface="Arial" panose="020B0604020202020204" pitchFamily="34" charset="0"/>
              </a:defRPr>
            </a:lvl1pPr>
          </a:lstStyle>
          <a:p>
            <a:pPr marL="0" lvl="0" indent="0" algn="l" defTabSz="1219170" rtl="0" eaLnBrk="1" latinLnBrk="0" hangingPunct="1">
              <a:spcBef>
                <a:spcPct val="20000"/>
              </a:spcBef>
              <a:buFont typeface="Arial" panose="020B0604020202020204" pitchFamily="34" charset="0"/>
              <a:buNone/>
            </a:pPr>
            <a:r>
              <a:rPr lang="da-DK" dirty="0"/>
              <a:t>&lt;Titel til figur&gt;</a:t>
            </a:r>
          </a:p>
        </p:txBody>
      </p:sp>
      <p:sp>
        <p:nvSpPr>
          <p:cNvPr id="9" name="Pladsholder til tekst 11"/>
          <p:cNvSpPr>
            <a:spLocks noGrp="1"/>
          </p:cNvSpPr>
          <p:nvPr>
            <p:ph type="body" sz="quarter" idx="13" hasCustomPrompt="1"/>
          </p:nvPr>
        </p:nvSpPr>
        <p:spPr>
          <a:xfrm>
            <a:off x="1204816" y="1604797"/>
            <a:ext cx="4704000" cy="384043"/>
          </a:xfrm>
          <a:prstGeom prst="rect">
            <a:avLst/>
          </a:prstGeom>
        </p:spPr>
        <p:txBody>
          <a:bodyPr lIns="0">
            <a:normAutofit/>
          </a:bodyPr>
          <a:lstStyle>
            <a:lvl1pPr>
              <a:defRPr lang="da-DK" sz="2000" b="1" kern="1200" baseline="0" dirty="0">
                <a:solidFill>
                  <a:schemeClr val="tx2"/>
                </a:solidFill>
                <a:latin typeface="Arial" panose="020B0604020202020204" pitchFamily="34" charset="0"/>
                <a:ea typeface="+mn-ea"/>
                <a:cs typeface="Arial" panose="020B0604020202020204" pitchFamily="34" charset="0"/>
              </a:defRPr>
            </a:lvl1pPr>
          </a:lstStyle>
          <a:p>
            <a:pPr lvl="0"/>
            <a:r>
              <a:rPr lang="da-DK" dirty="0"/>
              <a:t>&lt;Underoverskrift&gt;</a:t>
            </a:r>
          </a:p>
        </p:txBody>
      </p:sp>
      <p:sp>
        <p:nvSpPr>
          <p:cNvPr id="11" name="Pladsholder til tekst 3"/>
          <p:cNvSpPr>
            <a:spLocks noGrp="1"/>
          </p:cNvSpPr>
          <p:nvPr>
            <p:ph type="body" sz="quarter" idx="16" hasCustomPrompt="1"/>
          </p:nvPr>
        </p:nvSpPr>
        <p:spPr>
          <a:xfrm>
            <a:off x="1199456" y="2084851"/>
            <a:ext cx="4704000" cy="3840000"/>
          </a:xfrm>
          <a:prstGeom prst="rect">
            <a:avLst/>
          </a:prstGeom>
        </p:spPr>
        <p:txBody>
          <a:bodyPr lIns="0"/>
          <a:lstStyle>
            <a:lvl1pPr>
              <a:spcBef>
                <a:spcPts val="800"/>
              </a:spcBef>
              <a:defRPr sz="1867">
                <a:solidFill>
                  <a:schemeClr val="tx2"/>
                </a:solidFill>
                <a:latin typeface="Arial" panose="020B0604020202020204" pitchFamily="34" charset="0"/>
                <a:cs typeface="Arial" panose="020B0604020202020204" pitchFamily="34" charset="0"/>
              </a:defRPr>
            </a:lvl1pPr>
            <a:lvl2pPr marL="911977" indent="-239994">
              <a:spcBef>
                <a:spcPts val="800"/>
              </a:spcBef>
              <a:buFont typeface="Arial" panose="020B0604020202020204" pitchFamily="34" charset="0"/>
              <a:buChar char="•"/>
              <a:defRPr sz="1867">
                <a:solidFill>
                  <a:schemeClr val="tx2"/>
                </a:solidFill>
                <a:latin typeface="Arial" panose="020B0604020202020204" pitchFamily="34" charset="0"/>
                <a:cs typeface="Arial" panose="020B0604020202020204" pitchFamily="34" charset="0"/>
              </a:defRPr>
            </a:lvl2pPr>
            <a:lvl3pPr marL="1439964" indent="-239994">
              <a:spcBef>
                <a:spcPts val="800"/>
              </a:spcBef>
              <a:defRPr sz="1867">
                <a:solidFill>
                  <a:schemeClr val="tx2"/>
                </a:solidFill>
                <a:latin typeface="Arial" panose="020B0604020202020204" pitchFamily="34" charset="0"/>
                <a:cs typeface="Arial" panose="020B0604020202020204" pitchFamily="34" charset="0"/>
              </a:defRPr>
            </a:lvl3pPr>
            <a:lvl4pPr marL="2063948" indent="-239994">
              <a:spcBef>
                <a:spcPts val="800"/>
              </a:spcBef>
              <a:buFont typeface="Arial" panose="020B0604020202020204" pitchFamily="34" charset="0"/>
              <a:buChar char="•"/>
              <a:defRPr sz="1867">
                <a:solidFill>
                  <a:schemeClr val="tx2"/>
                </a:solidFill>
                <a:latin typeface="Arial" panose="020B0604020202020204" pitchFamily="34" charset="0"/>
                <a:cs typeface="Arial" panose="020B0604020202020204" pitchFamily="34" charset="0"/>
              </a:defRPr>
            </a:lvl4pPr>
          </a:lstStyle>
          <a:p>
            <a:pPr lvl="0"/>
            <a:r>
              <a:rPr lang="da-DK" dirty="0"/>
              <a:t>&lt;Tekst&gt;</a:t>
            </a:r>
          </a:p>
          <a:p>
            <a:pPr lvl="1"/>
            <a:r>
              <a:rPr lang="da-DK" dirty="0"/>
              <a:t>Andet niveau</a:t>
            </a:r>
          </a:p>
          <a:p>
            <a:pPr lvl="2"/>
            <a:r>
              <a:rPr lang="da-DK" dirty="0"/>
              <a:t>Tredje niveau</a:t>
            </a:r>
          </a:p>
          <a:p>
            <a:pPr lvl="3"/>
            <a:r>
              <a:rPr lang="da-DK" dirty="0"/>
              <a:t>Fjerde niveau</a:t>
            </a:r>
          </a:p>
        </p:txBody>
      </p:sp>
    </p:spTree>
    <p:extLst>
      <p:ext uri="{BB962C8B-B14F-4D97-AF65-F5344CB8AC3E}">
        <p14:creationId xmlns:p14="http://schemas.microsoft.com/office/powerpoint/2010/main" val="2749297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e figurer">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1199456" y="2084849"/>
            <a:ext cx="4704000" cy="3840000"/>
          </a:xfrm>
          <a:prstGeom prst="rect">
            <a:avLst/>
          </a:prstGeom>
        </p:spPr>
        <p:txBody>
          <a:bodyPr lIns="0"/>
          <a:lstStyle>
            <a:lvl1pPr>
              <a:defRPr sz="2000" i="0" u="none">
                <a:solidFill>
                  <a:schemeClr val="tx1"/>
                </a:solidFill>
                <a:latin typeface="Georgia" panose="02040502050405020303" pitchFamily="18" charset="0"/>
              </a:defRPr>
            </a:lvl1pPr>
          </a:lstStyle>
          <a:p>
            <a:pPr lvl="0"/>
            <a:r>
              <a:rPr lang="da-DK" dirty="0"/>
              <a:t>[Figur 1]</a:t>
            </a:r>
          </a:p>
        </p:txBody>
      </p:sp>
      <p:sp>
        <p:nvSpPr>
          <p:cNvPr id="10" name="Titel 9"/>
          <p:cNvSpPr>
            <a:spLocks noGrp="1"/>
          </p:cNvSpPr>
          <p:nvPr>
            <p:ph type="title" hasCustomPrompt="1"/>
          </p:nvPr>
        </p:nvSpPr>
        <p:spPr>
          <a:xfrm>
            <a:off x="1195904" y="487599"/>
            <a:ext cx="9796800" cy="753567"/>
          </a:xfrm>
          <a:prstGeom prst="rect">
            <a:avLst/>
          </a:prstGeom>
        </p:spPr>
        <p:txBody>
          <a:bodyPr lIns="0" rIns="0">
            <a:noAutofit/>
          </a:bodyPr>
          <a:lstStyle>
            <a:lvl1pPr algn="l" defTabSz="1219170" rtl="0" eaLnBrk="1" latinLnBrk="0" hangingPunct="1">
              <a:spcBef>
                <a:spcPct val="0"/>
              </a:spcBef>
              <a:buNone/>
              <a:defRPr lang="da-DK" sz="3467"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1199456" y="1604798"/>
            <a:ext cx="4704000" cy="384045"/>
          </a:xfrm>
          <a:prstGeom prst="rect">
            <a:avLst/>
          </a:prstGeom>
        </p:spPr>
        <p:txBody>
          <a:bodyPr lIns="0" rIns="0">
            <a:normAutofit/>
          </a:bodyPr>
          <a:lstStyle>
            <a:lvl1pPr>
              <a:defRPr lang="da-DK" sz="2000" b="1" kern="1200" baseline="0" dirty="0">
                <a:solidFill>
                  <a:schemeClr val="tx2"/>
                </a:solidFill>
                <a:latin typeface="Arial" panose="020B0604020202020204" pitchFamily="34" charset="0"/>
                <a:ea typeface="+mn-ea"/>
                <a:cs typeface="Arial" panose="020B0604020202020204" pitchFamily="34" charset="0"/>
              </a:defRPr>
            </a:lvl1pPr>
          </a:lstStyle>
          <a:p>
            <a:pPr lvl="0"/>
            <a:r>
              <a:rPr lang="da-DK" dirty="0"/>
              <a:t>&lt;Titel til figur 1&gt;</a:t>
            </a:r>
          </a:p>
        </p:txBody>
      </p:sp>
      <p:sp>
        <p:nvSpPr>
          <p:cNvPr id="7" name="Pladsholder til indhold 2"/>
          <p:cNvSpPr>
            <a:spLocks noGrp="1"/>
          </p:cNvSpPr>
          <p:nvPr>
            <p:ph idx="14" hasCustomPrompt="1"/>
          </p:nvPr>
        </p:nvSpPr>
        <p:spPr>
          <a:xfrm>
            <a:off x="6287635" y="2084851"/>
            <a:ext cx="4704000" cy="3840000"/>
          </a:xfrm>
          <a:prstGeom prst="rect">
            <a:avLst/>
          </a:prstGeom>
        </p:spPr>
        <p:txBody>
          <a:bodyPr lIns="0"/>
          <a:lstStyle>
            <a:lvl1pPr>
              <a:defRPr sz="2000">
                <a:latin typeface="Georgia" panose="02040502050405020303" pitchFamily="18" charset="0"/>
              </a:defRPr>
            </a:lvl1pPr>
          </a:lstStyle>
          <a:p>
            <a:pPr lvl="0"/>
            <a:r>
              <a:rPr lang="da-DK" dirty="0"/>
              <a:t>[Figur 2]</a:t>
            </a:r>
          </a:p>
        </p:txBody>
      </p:sp>
      <p:sp>
        <p:nvSpPr>
          <p:cNvPr id="8" name="Pladsholder til tekst 11"/>
          <p:cNvSpPr>
            <a:spLocks noGrp="1"/>
          </p:cNvSpPr>
          <p:nvPr>
            <p:ph type="body" sz="quarter" idx="15" hasCustomPrompt="1"/>
          </p:nvPr>
        </p:nvSpPr>
        <p:spPr>
          <a:xfrm>
            <a:off x="6293611" y="1604798"/>
            <a:ext cx="4704000" cy="384241"/>
          </a:xfrm>
          <a:prstGeom prst="rect">
            <a:avLst/>
          </a:prstGeom>
        </p:spPr>
        <p:txBody>
          <a:bodyPr lIns="0" rIns="0">
            <a:normAutofit/>
          </a:bodyPr>
          <a:lstStyle>
            <a:lvl1pPr>
              <a:defRPr lang="da-DK" sz="2000" b="1" kern="1200" baseline="0" dirty="0">
                <a:solidFill>
                  <a:schemeClr val="tx2"/>
                </a:solidFill>
                <a:latin typeface="Arial" panose="020B0604020202020204" pitchFamily="34" charset="0"/>
                <a:ea typeface="+mn-ea"/>
                <a:cs typeface="Arial" panose="020B0604020202020204" pitchFamily="34" charset="0"/>
              </a:defRPr>
            </a:lvl1pPr>
          </a:lstStyle>
          <a:p>
            <a:pPr marL="0" lvl="0" indent="0" algn="l" defTabSz="1219170" rtl="0" eaLnBrk="1" latinLnBrk="0" hangingPunct="1">
              <a:spcBef>
                <a:spcPct val="20000"/>
              </a:spcBef>
              <a:buFont typeface="Arial" panose="020B0604020202020204" pitchFamily="34" charset="0"/>
              <a:buNone/>
            </a:pPr>
            <a:r>
              <a:rPr lang="da-DK" dirty="0"/>
              <a:t>&lt;Titel til figur 2&gt;</a:t>
            </a:r>
          </a:p>
        </p:txBody>
      </p:sp>
    </p:spTree>
    <p:extLst>
      <p:ext uri="{BB962C8B-B14F-4D97-AF65-F5344CB8AC3E}">
        <p14:creationId xmlns:p14="http://schemas.microsoft.com/office/powerpoint/2010/main" val="797169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slide med én kolonne">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9" name="Text Placeholder 2">
            <a:extLst>
              <a:ext uri="{FF2B5EF4-FFF2-40B4-BE49-F238E27FC236}">
                <a16:creationId xmlns:a16="http://schemas.microsoft.com/office/drawing/2014/main" id="{8269171B-3743-2640-938F-29D81FB63488}"/>
              </a:ext>
            </a:extLst>
          </p:cNvPr>
          <p:cNvSpPr>
            <a:spLocks noGrp="1"/>
          </p:cNvSpPr>
          <p:nvPr>
            <p:ph type="body" sz="quarter" idx="10"/>
          </p:nvPr>
        </p:nvSpPr>
        <p:spPr>
          <a:xfrm>
            <a:off x="539750" y="1500188"/>
            <a:ext cx="11109325" cy="4433887"/>
          </a:xfrm>
        </p:spPr>
        <p:txBody>
          <a:bodyPr/>
          <a:lstStyle>
            <a:lvl1pPr marL="360000" indent="-360000">
              <a:defRPr/>
            </a:lvl1pPr>
            <a:lvl2pPr marL="721800" indent="-36000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46110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kstslide med to kolonner">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11" name="Pladsholder til tekst 5"/>
          <p:cNvSpPr>
            <a:spLocks noGrp="1"/>
          </p:cNvSpPr>
          <p:nvPr>
            <p:ph type="body" sz="quarter" idx="10" hasCustomPrompt="1"/>
          </p:nvPr>
        </p:nvSpPr>
        <p:spPr>
          <a:xfrm>
            <a:off x="53975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5">
            <a:extLst>
              <a:ext uri="{FF2B5EF4-FFF2-40B4-BE49-F238E27FC236}">
                <a16:creationId xmlns:a16="http://schemas.microsoft.com/office/drawing/2014/main" id="{91608D20-24C8-4A4C-8CA1-4BCF3925EF78}"/>
              </a:ext>
            </a:extLst>
          </p:cNvPr>
          <p:cNvSpPr>
            <a:spLocks noGrp="1"/>
          </p:cNvSpPr>
          <p:nvPr>
            <p:ph type="body" sz="quarter" idx="11" hasCustomPrompt="1"/>
          </p:nvPr>
        </p:nvSpPr>
        <p:spPr>
          <a:xfrm>
            <a:off x="632908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55568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Billede 9"/>
          <p:cNvPicPr>
            <a:picLocks noChangeAspect="1"/>
          </p:cNvPicPr>
          <p:nvPr userDrawn="1"/>
        </p:nvPicPr>
        <p:blipFill>
          <a:blip r:embed="rId2"/>
          <a:stretch>
            <a:fillRect/>
          </a:stretch>
        </p:blipFill>
        <p:spPr>
          <a:xfrm>
            <a:off x="-2783995" y="0"/>
            <a:ext cx="2645484" cy="1485900"/>
          </a:xfrm>
          <a:prstGeom prst="rect">
            <a:avLst/>
          </a:prstGeom>
          <a:ln w="6350">
            <a:solidFill>
              <a:schemeClr val="accent1"/>
            </a:solidFill>
          </a:ln>
        </p:spPr>
      </p:pic>
      <p:sp>
        <p:nvSpPr>
          <p:cNvPr id="4" name="Date Placeholder 3"/>
          <p:cNvSpPr>
            <a:spLocks noGrp="1"/>
          </p:cNvSpPr>
          <p:nvPr>
            <p:ph type="dt" sz="half" idx="10"/>
          </p:nvPr>
        </p:nvSpPr>
        <p:spPr/>
        <p:txBody>
          <a:bodyPr/>
          <a:lstStyle>
            <a:lvl1pPr>
              <a:defRPr>
                <a:solidFill>
                  <a:srgbClr val="1F3B7A"/>
                </a:solidFill>
              </a:defRPr>
            </a:lvl1pPr>
          </a:lstStyle>
          <a:p>
            <a:r>
              <a:rPr lang="da-DK"/>
              <a:t>Almene boliger, tilsyn og samarbejde </a:t>
            </a:r>
            <a:endParaRPr lang="en-GB" dirty="0"/>
          </a:p>
        </p:txBody>
      </p:sp>
      <p:sp>
        <p:nvSpPr>
          <p:cNvPr id="5" name="Footer Placeholder 4"/>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9" name="Pladsholder til tekst 2"/>
          <p:cNvSpPr>
            <a:spLocks noGrp="1"/>
          </p:cNvSpPr>
          <p:nvPr>
            <p:ph type="body" sz="quarter" idx="13" hasCustomPrompt="1"/>
          </p:nvPr>
        </p:nvSpPr>
        <p:spPr>
          <a:xfrm>
            <a:off x="2112433" y="1916114"/>
            <a:ext cx="9023349" cy="3753887"/>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indent="-180000">
              <a:buFont typeface="Arial" panose="020B0604020202020204" pitchFamily="34" charset="0"/>
              <a:buChar char="›"/>
              <a:defRPr sz="1400"/>
            </a:lvl3pPr>
            <a:lvl4pPr marL="360000" indent="-180000">
              <a:buFont typeface="Arial" panose="020B0604020202020204" pitchFamily="34" charset="0"/>
              <a:buChar char="›"/>
              <a:defRPr sz="1400"/>
            </a:lvl4pPr>
            <a:lvl5pPr marL="360000" indent="-180000">
              <a:buFont typeface="Arial" panose="020B0604020202020204" pitchFamily="34" charset="0"/>
              <a:buChar char="›"/>
              <a:defRPr sz="1400"/>
            </a:lvl5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Slide Number Placeholder 5"/>
          <p:cNvSpPr>
            <a:spLocks noGrp="1"/>
          </p:cNvSpPr>
          <p:nvPr>
            <p:ph type="sldNum" sz="quarter" idx="12"/>
          </p:nvPr>
        </p:nvSpPr>
        <p:spPr/>
        <p:txBody>
          <a:bodyPr/>
          <a:lstStyle/>
          <a:p>
            <a:fld id="{45D37B1E-C366-494F-A587-962AD9AABC83}" type="slidenum">
              <a:rPr lang="en-GB" smtClean="0"/>
              <a:t>‹nr.›</a:t>
            </a:fld>
            <a:endParaRPr lang="en-GB" dirty="0"/>
          </a:p>
        </p:txBody>
      </p:sp>
      <p:grpSp>
        <p:nvGrpSpPr>
          <p:cNvPr id="7" name="Gruppe 6"/>
          <p:cNvGrpSpPr/>
          <p:nvPr userDrawn="1"/>
        </p:nvGrpSpPr>
        <p:grpSpPr>
          <a:xfrm>
            <a:off x="-2783996" y="1548001"/>
            <a:ext cx="2633727" cy="2227679"/>
            <a:chOff x="-2087997" y="2179188"/>
            <a:chExt cx="1975295" cy="2227679"/>
          </a:xfrm>
        </p:grpSpPr>
        <p:sp>
          <p:nvSpPr>
            <p:cNvPr id="20" name="AutoShape 4"/>
            <p:cNvSpPr>
              <a:spLocks/>
            </p:cNvSpPr>
            <p:nvPr userDrawn="1"/>
          </p:nvSpPr>
          <p:spPr bwMode="gray">
            <a:xfrm>
              <a:off x="-2087997" y="2179188"/>
              <a:ext cx="1975295"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Agenda</a:t>
              </a: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900" noProof="1">
                  <a:solidFill>
                    <a:schemeClr val="tx1">
                      <a:lumMod val="75000"/>
                      <a:lumOff val="25000"/>
                    </a:schemeClr>
                  </a:solidFill>
                  <a:latin typeface="Arial" panose="020B0604020202020204" pitchFamily="34" charset="0"/>
                  <a:cs typeface="Arial" panose="020B0604020202020204" pitchFamily="34" charset="0"/>
                </a:rPr>
              </a:br>
              <a:r>
                <a:rPr lang="nb-NO" altLang="da-DK" sz="9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3" name="Gruppe 3"/>
            <p:cNvGrpSpPr>
              <a:grpSpLocks/>
            </p:cNvGrpSpPr>
            <p:nvPr userDrawn="1"/>
          </p:nvGrpSpPr>
          <p:grpSpPr bwMode="auto">
            <a:xfrm>
              <a:off x="-559507" y="3990377"/>
              <a:ext cx="419100" cy="196850"/>
              <a:chOff x="2516188" y="2474764"/>
              <a:chExt cx="417988" cy="196850"/>
            </a:xfrm>
          </p:grpSpPr>
          <p:pic>
            <p:nvPicPr>
              <p:cNvPr id="2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4747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12"/>
              <p:cNvSpPr/>
              <p:nvPr/>
            </p:nvSpPr>
            <p:spPr bwMode="auto">
              <a:xfrm>
                <a:off x="2737848" y="24858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210017"/>
              <a:ext cx="412750" cy="196850"/>
              <a:chOff x="2542276" y="31256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1256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1367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17"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Tree>
    <p:extLst>
      <p:ext uri="{BB962C8B-B14F-4D97-AF65-F5344CB8AC3E}">
        <p14:creationId xmlns:p14="http://schemas.microsoft.com/office/powerpoint/2010/main" val="2637153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slide med billede til højre">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10" name="Pladsholder til billede 14">
            <a:extLst>
              <a:ext uri="{FF2B5EF4-FFF2-40B4-BE49-F238E27FC236}">
                <a16:creationId xmlns:a16="http://schemas.microsoft.com/office/drawing/2014/main" id="{9F45C5D3-E60B-B347-9498-53FEF647DA61}"/>
              </a:ext>
            </a:extLst>
          </p:cNvPr>
          <p:cNvSpPr>
            <a:spLocks noGrp="1"/>
          </p:cNvSpPr>
          <p:nvPr>
            <p:ph type="pic" sz="quarter" idx="11"/>
          </p:nvPr>
        </p:nvSpPr>
        <p:spPr>
          <a:xfrm>
            <a:off x="6321073" y="1496291"/>
            <a:ext cx="5328001" cy="4420322"/>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5" name="Pladsholder til tekst 5">
            <a:extLst>
              <a:ext uri="{FF2B5EF4-FFF2-40B4-BE49-F238E27FC236}">
                <a16:creationId xmlns:a16="http://schemas.microsoft.com/office/drawing/2014/main" id="{D971E671-C979-3942-B24C-F9844C92A28D}"/>
              </a:ext>
            </a:extLst>
          </p:cNvPr>
          <p:cNvSpPr>
            <a:spLocks noGrp="1"/>
          </p:cNvSpPr>
          <p:nvPr>
            <p:ph type="body" sz="quarter" idx="10" hasCustomPrompt="1"/>
          </p:nvPr>
        </p:nvSpPr>
        <p:spPr>
          <a:xfrm>
            <a:off x="53975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031609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slide med billede til venstre">
    <p:spTree>
      <p:nvGrpSpPr>
        <p:cNvPr id="1" name=""/>
        <p:cNvGrpSpPr/>
        <p:nvPr/>
      </p:nvGrpSpPr>
      <p:grpSpPr>
        <a:xfrm>
          <a:off x="0" y="0"/>
          <a:ext cx="0" cy="0"/>
          <a:chOff x="0" y="0"/>
          <a:chExt cx="0" cy="0"/>
        </a:xfrm>
      </p:grpSpPr>
      <p:sp>
        <p:nvSpPr>
          <p:cNvPr id="10" name="Pladsholder til billede 14">
            <a:extLst>
              <a:ext uri="{FF2B5EF4-FFF2-40B4-BE49-F238E27FC236}">
                <a16:creationId xmlns:a16="http://schemas.microsoft.com/office/drawing/2014/main" id="{9F45C5D3-E60B-B347-9498-53FEF647DA61}"/>
              </a:ext>
            </a:extLst>
          </p:cNvPr>
          <p:cNvSpPr>
            <a:spLocks noGrp="1"/>
          </p:cNvSpPr>
          <p:nvPr>
            <p:ph type="pic" sz="quarter" idx="11"/>
          </p:nvPr>
        </p:nvSpPr>
        <p:spPr>
          <a:xfrm>
            <a:off x="539999" y="1496291"/>
            <a:ext cx="5328001" cy="4420322"/>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6" name="Titel 1">
            <a:extLst>
              <a:ext uri="{FF2B5EF4-FFF2-40B4-BE49-F238E27FC236}">
                <a16:creationId xmlns:a16="http://schemas.microsoft.com/office/drawing/2014/main" id="{9AD52711-D78F-6E49-BB2F-5C94A243EFD0}"/>
              </a:ext>
            </a:extLst>
          </p:cNvPr>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7" name="Pladsholder til tekst 5">
            <a:extLst>
              <a:ext uri="{FF2B5EF4-FFF2-40B4-BE49-F238E27FC236}">
                <a16:creationId xmlns:a16="http://schemas.microsoft.com/office/drawing/2014/main" id="{DADD0299-7787-3248-9A31-6C7B22D1F27A}"/>
              </a:ext>
            </a:extLst>
          </p:cNvPr>
          <p:cNvSpPr>
            <a:spLocks noGrp="1"/>
          </p:cNvSpPr>
          <p:nvPr>
            <p:ph type="body" sz="quarter" idx="12" hasCustomPrompt="1"/>
          </p:nvPr>
        </p:nvSpPr>
        <p:spPr>
          <a:xfrm>
            <a:off x="632908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629289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ledslide">
    <p:spTree>
      <p:nvGrpSpPr>
        <p:cNvPr id="1" name=""/>
        <p:cNvGrpSpPr/>
        <p:nvPr/>
      </p:nvGrpSpPr>
      <p:grpSpPr>
        <a:xfrm>
          <a:off x="0" y="0"/>
          <a:ext cx="0" cy="0"/>
          <a:chOff x="0" y="0"/>
          <a:chExt cx="0" cy="0"/>
        </a:xfrm>
      </p:grpSpPr>
      <p:sp>
        <p:nvSpPr>
          <p:cNvPr id="16" name="Pladsholder til billede 14"/>
          <p:cNvSpPr>
            <a:spLocks noGrp="1"/>
          </p:cNvSpPr>
          <p:nvPr>
            <p:ph type="pic" sz="quarter" idx="11"/>
          </p:nvPr>
        </p:nvSpPr>
        <p:spPr>
          <a:xfrm>
            <a:off x="5472113" y="539750"/>
            <a:ext cx="6176962" cy="5376863"/>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10" name="Pladsholder til tekst 3">
            <a:extLst>
              <a:ext uri="{FF2B5EF4-FFF2-40B4-BE49-F238E27FC236}">
                <a16:creationId xmlns:a16="http://schemas.microsoft.com/office/drawing/2014/main" id="{A70E12E2-6CC7-5748-AC42-770CB2CB1AC5}"/>
              </a:ext>
            </a:extLst>
          </p:cNvPr>
          <p:cNvSpPr>
            <a:spLocks noGrp="1"/>
          </p:cNvSpPr>
          <p:nvPr>
            <p:ph type="body" sz="quarter" idx="10" hasCustomPrompt="1"/>
          </p:nvPr>
        </p:nvSpPr>
        <p:spPr>
          <a:xfrm>
            <a:off x="541866" y="3132137"/>
            <a:ext cx="4487334" cy="2777595"/>
          </a:xfrm>
          <a:prstGeom prst="rect">
            <a:avLst/>
          </a:prstGeom>
        </p:spPr>
        <p:txBody>
          <a:bodyPr lIns="0" tIns="0" rIns="0" bIns="0"/>
          <a:lstStyle>
            <a:lvl1pPr marL="342900" indent="-342900">
              <a:lnSpc>
                <a:spcPct val="100000"/>
              </a:lnSpc>
              <a:buFontTx/>
              <a:buBlip>
                <a:blip r:embed="rId2"/>
              </a:buBlip>
              <a:defRPr sz="2000" b="1" i="0">
                <a:solidFill>
                  <a:schemeClr val="tx1"/>
                </a:solidFill>
                <a:latin typeface="Proxima Nova Semibold" panose="02000506030000020004" pitchFamily="2" charset="0"/>
                <a:ea typeface="Source Sans Pro" charset="0"/>
                <a:cs typeface="Arial" panose="020B0604020202020204" pitchFamily="34" charset="0"/>
              </a:defRPr>
            </a:lvl1pPr>
            <a:lvl2pPr marL="457200" indent="0">
              <a:buNone/>
              <a:defRPr sz="2400">
                <a:solidFill>
                  <a:srgbClr val="413F3D"/>
                </a:solidFill>
              </a:defRPr>
            </a:lvl2pPr>
            <a:lvl3pPr marL="914400" indent="0">
              <a:buNone/>
              <a:defRPr sz="2400">
                <a:solidFill>
                  <a:srgbClr val="413F3D"/>
                </a:solidFill>
              </a:defRPr>
            </a:lvl3pPr>
            <a:lvl4pPr marL="1371600" indent="0">
              <a:buNone/>
              <a:defRPr sz="2400">
                <a:solidFill>
                  <a:srgbClr val="413F3D"/>
                </a:solidFill>
              </a:defRPr>
            </a:lvl4pPr>
            <a:lvl5pPr marL="1828800" indent="0">
              <a:buNone/>
              <a:defRPr sz="2400">
                <a:solidFill>
                  <a:srgbClr val="413F3D"/>
                </a:solidFill>
              </a:defRPr>
            </a:lvl5pPr>
          </a:lstStyle>
          <a:p>
            <a:pPr lvl="0"/>
            <a:r>
              <a:rPr lang="da-DK" dirty="0"/>
              <a:t>Klik for at redigere teksttypografierne i masteren</a:t>
            </a:r>
          </a:p>
        </p:txBody>
      </p:sp>
      <p:sp>
        <p:nvSpPr>
          <p:cNvPr id="7" name="Titel 1">
            <a:extLst>
              <a:ext uri="{FF2B5EF4-FFF2-40B4-BE49-F238E27FC236}">
                <a16:creationId xmlns:a16="http://schemas.microsoft.com/office/drawing/2014/main" id="{98BAA046-89DD-3342-A385-E6B4EC1CD7D3}"/>
              </a:ext>
            </a:extLst>
          </p:cNvPr>
          <p:cNvSpPr>
            <a:spLocks noGrp="1"/>
          </p:cNvSpPr>
          <p:nvPr>
            <p:ph type="ctrTitle" hasCustomPrompt="1"/>
          </p:nvPr>
        </p:nvSpPr>
        <p:spPr>
          <a:xfrm>
            <a:off x="540000" y="540000"/>
            <a:ext cx="4489200" cy="2286000"/>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2448068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f slide">
    <p:spTree>
      <p:nvGrpSpPr>
        <p:cNvPr id="1" name=""/>
        <p:cNvGrpSpPr/>
        <p:nvPr/>
      </p:nvGrpSpPr>
      <p:grpSpPr>
        <a:xfrm>
          <a:off x="0" y="0"/>
          <a:ext cx="0" cy="0"/>
          <a:chOff x="0" y="0"/>
          <a:chExt cx="0" cy="0"/>
        </a:xfrm>
      </p:grpSpPr>
      <p:sp>
        <p:nvSpPr>
          <p:cNvPr id="10" name="Pladsholder til tekst 3">
            <a:extLst>
              <a:ext uri="{FF2B5EF4-FFF2-40B4-BE49-F238E27FC236}">
                <a16:creationId xmlns:a16="http://schemas.microsoft.com/office/drawing/2014/main" id="{A70E12E2-6CC7-5748-AC42-770CB2CB1AC5}"/>
              </a:ext>
            </a:extLst>
          </p:cNvPr>
          <p:cNvSpPr>
            <a:spLocks noGrp="1"/>
          </p:cNvSpPr>
          <p:nvPr>
            <p:ph type="body" sz="quarter" idx="10" hasCustomPrompt="1"/>
          </p:nvPr>
        </p:nvSpPr>
        <p:spPr>
          <a:xfrm>
            <a:off x="541866" y="3132137"/>
            <a:ext cx="4487334" cy="2777595"/>
          </a:xfrm>
          <a:prstGeom prst="rect">
            <a:avLst/>
          </a:prstGeom>
        </p:spPr>
        <p:txBody>
          <a:bodyPr lIns="0" tIns="0" rIns="0" bIns="0"/>
          <a:lstStyle>
            <a:lvl1pPr marL="342900" indent="-342900">
              <a:lnSpc>
                <a:spcPct val="100000"/>
              </a:lnSpc>
              <a:buFontTx/>
              <a:buBlip>
                <a:blip r:embed="rId2"/>
              </a:buBlip>
              <a:defRPr sz="2000" b="1" i="0">
                <a:solidFill>
                  <a:schemeClr val="tx1"/>
                </a:solidFill>
                <a:latin typeface="Proxima Nova Semibold" panose="02000506030000020004" pitchFamily="2" charset="0"/>
                <a:ea typeface="Source Sans Pro" charset="0"/>
                <a:cs typeface="Arial" panose="020B0604020202020204" pitchFamily="34" charset="0"/>
              </a:defRPr>
            </a:lvl1pPr>
            <a:lvl2pPr marL="457200" indent="0">
              <a:buNone/>
              <a:defRPr sz="2400">
                <a:solidFill>
                  <a:srgbClr val="413F3D"/>
                </a:solidFill>
              </a:defRPr>
            </a:lvl2pPr>
            <a:lvl3pPr marL="914400" indent="0">
              <a:buNone/>
              <a:defRPr sz="2400">
                <a:solidFill>
                  <a:srgbClr val="413F3D"/>
                </a:solidFill>
              </a:defRPr>
            </a:lvl3pPr>
            <a:lvl4pPr marL="1371600" indent="0">
              <a:buNone/>
              <a:defRPr sz="2400">
                <a:solidFill>
                  <a:srgbClr val="413F3D"/>
                </a:solidFill>
              </a:defRPr>
            </a:lvl4pPr>
            <a:lvl5pPr marL="1828800" indent="0">
              <a:buNone/>
              <a:defRPr sz="2400">
                <a:solidFill>
                  <a:srgbClr val="413F3D"/>
                </a:solidFill>
              </a:defRPr>
            </a:lvl5pPr>
          </a:lstStyle>
          <a:p>
            <a:pPr lvl="0"/>
            <a:r>
              <a:rPr lang="da-DK" dirty="0"/>
              <a:t>Klik for at redigere teksttypografierne i masteren</a:t>
            </a:r>
          </a:p>
        </p:txBody>
      </p:sp>
      <p:sp>
        <p:nvSpPr>
          <p:cNvPr id="5" name="Pladsholder til diagram 4">
            <a:extLst>
              <a:ext uri="{FF2B5EF4-FFF2-40B4-BE49-F238E27FC236}">
                <a16:creationId xmlns:a16="http://schemas.microsoft.com/office/drawing/2014/main" id="{147123D2-871D-6543-97AC-4A968A644807}"/>
              </a:ext>
            </a:extLst>
          </p:cNvPr>
          <p:cNvSpPr>
            <a:spLocks noGrp="1"/>
          </p:cNvSpPr>
          <p:nvPr>
            <p:ph type="chart" sz="quarter" idx="11"/>
          </p:nvPr>
        </p:nvSpPr>
        <p:spPr>
          <a:xfrm>
            <a:off x="5471665" y="540000"/>
            <a:ext cx="6176962" cy="5376863"/>
          </a:xfrm>
          <a:prstGeom prst="rect">
            <a:avLst/>
          </a:prstGeom>
          <a:ln w="101600">
            <a:solidFill>
              <a:schemeClr val="tx2"/>
            </a:solidFill>
            <a:miter lim="800000"/>
          </a:ln>
        </p:spPr>
        <p:txBody>
          <a:bodyPr anchor="ctr" anchorCtr="1"/>
          <a:lstStyle>
            <a:lvl1pPr marL="0" indent="0">
              <a:buNone/>
              <a:defRPr b="0" i="0">
                <a:solidFill>
                  <a:srgbClr val="413F3D"/>
                </a:solidFill>
                <a:latin typeface="Proxima Nova" panose="02000506030000020004" pitchFamily="2" charset="0"/>
                <a:ea typeface="Source Sans Pro" charset="0"/>
                <a:cs typeface="Proxima Nova" panose="02000506030000020004" pitchFamily="2" charset="0"/>
              </a:defRPr>
            </a:lvl1pPr>
          </a:lstStyle>
          <a:p>
            <a:endParaRPr lang="da-DK" dirty="0"/>
          </a:p>
        </p:txBody>
      </p:sp>
      <p:sp>
        <p:nvSpPr>
          <p:cNvPr id="8" name="Titel 1">
            <a:extLst>
              <a:ext uri="{FF2B5EF4-FFF2-40B4-BE49-F238E27FC236}">
                <a16:creationId xmlns:a16="http://schemas.microsoft.com/office/drawing/2014/main" id="{1DBD077B-D41B-4940-BF61-71F35A7166D0}"/>
              </a:ext>
            </a:extLst>
          </p:cNvPr>
          <p:cNvSpPr>
            <a:spLocks noGrp="1"/>
          </p:cNvSpPr>
          <p:nvPr>
            <p:ph type="ctrTitle" hasCustomPrompt="1"/>
          </p:nvPr>
        </p:nvSpPr>
        <p:spPr>
          <a:xfrm>
            <a:off x="540000" y="540000"/>
            <a:ext cx="4489200" cy="2286000"/>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54888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Image breaker slide - Orange">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p>
            <a:endParaRPr lang="en-US" dirty="0"/>
          </a:p>
        </p:txBody>
      </p:sp>
      <p:sp>
        <p:nvSpPr>
          <p:cNvPr id="2" name="Titel 1"/>
          <p:cNvSpPr>
            <a:spLocks noGrp="1"/>
          </p:cNvSpPr>
          <p:nvPr>
            <p:ph type="ctrTitle" hasCustomPrompt="1"/>
          </p:nvPr>
        </p:nvSpPr>
        <p:spPr>
          <a:xfrm>
            <a:off x="753450" y="3295111"/>
            <a:ext cx="5143281" cy="2762719"/>
          </a:xfrm>
          <a:prstGeom prst="rect">
            <a:avLst/>
          </a:prstGeom>
          <a:noFill/>
          <a:ln w="101600" cap="sq">
            <a:solidFill>
              <a:schemeClr val="tx2"/>
            </a:solidFill>
            <a:miter lim="800000"/>
          </a:ln>
        </p:spPr>
        <p:txBody>
          <a:bodyPr wrap="square" lIns="270000" tIns="270000" rIns="270000" bIns="180000" anchor="t" anchorCtr="0">
            <a:spAutoFit/>
          </a:bodyPr>
          <a:lstStyle>
            <a:lvl1pPr algn="l">
              <a:lnSpc>
                <a:spcPts val="6000"/>
              </a:lnSpc>
              <a:defRPr sz="5600" b="1" i="0" baseline="0">
                <a:solidFill>
                  <a:schemeClr val="tx2"/>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3845237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elslide Billede hvid tekst">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53E3064-0447-441B-A2D0-EDD7C7ECA629}"/>
              </a:ext>
            </a:extLst>
          </p:cNvPr>
          <p:cNvSpPr txBox="1">
            <a:spLocks noGrp="1"/>
          </p:cNvSpPr>
          <p:nvPr>
            <p:ph type="pic" idx="4294967295"/>
          </p:nvPr>
        </p:nvSpPr>
        <p:spPr>
          <a:xfrm>
            <a:off x="0" y="0"/>
            <a:ext cx="12191996" cy="6858000"/>
          </a:xfrm>
        </p:spPr>
        <p:txBody>
          <a:bodyPr anchor="ctr" anchorCtr="1"/>
          <a:lstStyle>
            <a:lvl1pPr algn="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82F0C845-FAB5-4BC0-8C94-2D368E8FD55E}"/>
              </a:ext>
            </a:extLst>
          </p:cNvPr>
          <p:cNvSpPr txBox="1">
            <a:spLocks noGrp="1"/>
          </p:cNvSpPr>
          <p:nvPr>
            <p:ph type="title"/>
          </p:nvPr>
        </p:nvSpPr>
        <p:spPr>
          <a:xfrm>
            <a:off x="753447" y="719998"/>
            <a:ext cx="5143280" cy="2762722"/>
          </a:xfrm>
          <a:prstGeom prst="rect">
            <a:avLst/>
          </a:prstGeom>
          <a:noFill/>
          <a:ln w="101598" cap="sq">
            <a:solidFill>
              <a:srgbClr val="FFFFFF"/>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
        <p:nvSpPr>
          <p:cNvPr id="4" name="Pladsholder til tekst 13">
            <a:extLst>
              <a:ext uri="{FF2B5EF4-FFF2-40B4-BE49-F238E27FC236}">
                <a16:creationId xmlns:a16="http://schemas.microsoft.com/office/drawing/2014/main" id="{37FB972C-1FE1-4FB7-AD3D-9E17953C355F}"/>
              </a:ext>
            </a:extLst>
          </p:cNvPr>
          <p:cNvSpPr txBox="1">
            <a:spLocks noGrp="1"/>
          </p:cNvSpPr>
          <p:nvPr>
            <p:ph type="body" idx="4294967295"/>
          </p:nvPr>
        </p:nvSpPr>
        <p:spPr>
          <a:xfrm>
            <a:off x="719998" y="3795674"/>
            <a:ext cx="6919786" cy="2694883"/>
          </a:xfrm>
        </p:spPr>
        <p:txBody>
          <a:bodyPr lIns="0" tIns="0" rIns="0" bIns="0"/>
          <a:lstStyle>
            <a:lvl1pPr marL="0" indent="0">
              <a:buNone/>
              <a:defRPr sz="2000" b="1">
                <a:solidFill>
                  <a:srgbClr val="FFFFFF"/>
                </a:solidFill>
                <a:latin typeface="Proxima Nova" pitchFamily="2"/>
                <a:cs typeface="Arial" pitchFamily="34"/>
              </a:defRPr>
            </a:lvl1pPr>
          </a:lstStyle>
          <a:p>
            <a:pPr lvl="0"/>
            <a:r>
              <a:rPr lang="da-DK"/>
              <a:t>Klik for at redigere teksttypografierne i masteren</a:t>
            </a:r>
          </a:p>
        </p:txBody>
      </p:sp>
      <p:sp>
        <p:nvSpPr>
          <p:cNvPr id="5" name="Text Placeholder 7">
            <a:extLst>
              <a:ext uri="{FF2B5EF4-FFF2-40B4-BE49-F238E27FC236}">
                <a16:creationId xmlns:a16="http://schemas.microsoft.com/office/drawing/2014/main" id="{601E8409-B2E6-46BD-AEAB-FA00B5CDAE9B}"/>
              </a:ext>
            </a:extLst>
          </p:cNvPr>
          <p:cNvSpPr txBox="1">
            <a:spLocks noGrp="1"/>
          </p:cNvSpPr>
          <p:nvPr>
            <p:ph type="body" idx="4294967295"/>
          </p:nvPr>
        </p:nvSpPr>
        <p:spPr>
          <a:xfrm>
            <a:off x="9086118" y="648647"/>
            <a:ext cx="2605089" cy="630241"/>
          </a:xfrm>
        </p:spPr>
        <p:txBody>
          <a:bodyPr lIns="0" tIns="0" rIns="0" bIns="0"/>
          <a:lstStyle>
            <a:lvl1pPr marL="0" indent="0" algn="r">
              <a:buNone/>
              <a:defRPr lang="en-GB" sz="1600">
                <a:solidFill>
                  <a:srgbClr val="FFFFFF"/>
                </a:solidFill>
                <a:latin typeface="Proxima Nova" pitchFamily="2"/>
                <a:cs typeface="Arial" pitchFamily="34"/>
              </a:defRPr>
            </a:lvl1pPr>
          </a:lstStyle>
          <a:p>
            <a:pPr lvl="0"/>
            <a:r>
              <a:rPr lang="en-GB"/>
              <a:t>Dato</a:t>
            </a:r>
            <a:endParaRPr lang="en-US"/>
          </a:p>
        </p:txBody>
      </p:sp>
      <p:pic>
        <p:nvPicPr>
          <p:cNvPr id="6" name="Graphic 9">
            <a:extLst>
              <a:ext uri="{FF2B5EF4-FFF2-40B4-BE49-F238E27FC236}">
                <a16:creationId xmlns:a16="http://schemas.microsoft.com/office/drawing/2014/main" id="{EB972531-7C92-4275-A735-71D5EE80E64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2019" y="5233083"/>
            <a:ext cx="1219187" cy="1183334"/>
          </a:xfrm>
          <a:prstGeom prst="rect">
            <a:avLst/>
          </a:prstGeom>
          <a:noFill/>
          <a:ln cap="flat">
            <a:noFill/>
          </a:ln>
        </p:spPr>
      </p:pic>
    </p:spTree>
    <p:extLst>
      <p:ext uri="{BB962C8B-B14F-4D97-AF65-F5344CB8AC3E}">
        <p14:creationId xmlns:p14="http://schemas.microsoft.com/office/powerpoint/2010/main" val="257908042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slide Orang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B2D6DBC-25E1-4445-BD22-5198539C603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472016" y="5233085"/>
            <a:ext cx="1219192" cy="1183333"/>
          </a:xfrm>
          <a:prstGeom prst="rect">
            <a:avLst/>
          </a:prstGeom>
        </p:spPr>
      </p:pic>
      <p:sp>
        <p:nvSpPr>
          <p:cNvPr id="10" name="Titel 1">
            <a:extLst>
              <a:ext uri="{FF2B5EF4-FFF2-40B4-BE49-F238E27FC236}">
                <a16:creationId xmlns:a16="http://schemas.microsoft.com/office/drawing/2014/main" id="{90DC12EB-55C8-094A-A4DE-8FC451D484B9}"/>
              </a:ext>
            </a:extLst>
          </p:cNvPr>
          <p:cNvSpPr>
            <a:spLocks noGrp="1"/>
          </p:cNvSpPr>
          <p:nvPr>
            <p:ph type="ctrTitle" hasCustomPrompt="1"/>
          </p:nvPr>
        </p:nvSpPr>
        <p:spPr>
          <a:xfrm>
            <a:off x="753450" y="720000"/>
            <a:ext cx="5143281" cy="2762719"/>
          </a:xfrm>
          <a:prstGeom prst="rect">
            <a:avLst/>
          </a:prstGeom>
          <a:noFill/>
          <a:ln w="101600" cap="sq">
            <a:solidFill>
              <a:schemeClr val="bg1"/>
            </a:solidFill>
            <a:miter lim="800000"/>
          </a:ln>
        </p:spPr>
        <p:txBody>
          <a:bodyPr wrap="square" lIns="270000" tIns="270000" rIns="270000" bIns="180000" anchor="t" anchorCtr="0">
            <a:spAutoFit/>
          </a:bodyPr>
          <a:lstStyle>
            <a:lvl1pPr algn="l">
              <a:lnSpc>
                <a:spcPts val="6000"/>
              </a:lnSpc>
              <a:defRPr sz="56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
        <p:nvSpPr>
          <p:cNvPr id="11" name="Pladsholder til tekst 13">
            <a:extLst>
              <a:ext uri="{FF2B5EF4-FFF2-40B4-BE49-F238E27FC236}">
                <a16:creationId xmlns:a16="http://schemas.microsoft.com/office/drawing/2014/main" id="{703BED1A-F19B-1846-BB5E-BE0162F9FF7B}"/>
              </a:ext>
            </a:extLst>
          </p:cNvPr>
          <p:cNvSpPr>
            <a:spLocks noGrp="1"/>
          </p:cNvSpPr>
          <p:nvPr>
            <p:ph type="body" sz="quarter" idx="10" hasCustomPrompt="1"/>
          </p:nvPr>
        </p:nvSpPr>
        <p:spPr>
          <a:xfrm>
            <a:off x="720000" y="3795670"/>
            <a:ext cx="6919785" cy="2694883"/>
          </a:xfrm>
          <a:prstGeom prst="rect">
            <a:avLst/>
          </a:prstGeom>
        </p:spPr>
        <p:txBody>
          <a:bodyPr lIns="0" tIns="0" rIns="0" bIns="0"/>
          <a:lstStyle>
            <a:lvl1pPr marL="0" indent="0">
              <a:lnSpc>
                <a:spcPct val="100000"/>
              </a:lnSpc>
              <a:buNone/>
              <a:defRPr sz="2000" b="1" i="0">
                <a:solidFill>
                  <a:schemeClr val="bg1"/>
                </a:solidFill>
                <a:latin typeface="Proxima Nova" panose="02000506030000020004" pitchFamily="2" charset="0"/>
                <a:cs typeface="Arial" panose="020B0604020202020204" pitchFamily="34" charset="0"/>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da-DK" dirty="0"/>
              <a:t>Klik for at redigere teksttypografierne i masteren</a:t>
            </a:r>
          </a:p>
        </p:txBody>
      </p:sp>
      <p:sp>
        <p:nvSpPr>
          <p:cNvPr id="12" name="Text Placeholder 7">
            <a:extLst>
              <a:ext uri="{FF2B5EF4-FFF2-40B4-BE49-F238E27FC236}">
                <a16:creationId xmlns:a16="http://schemas.microsoft.com/office/drawing/2014/main" id="{39C6B90F-6BE1-3545-AD0A-B664897B6A4F}"/>
              </a:ext>
            </a:extLst>
          </p:cNvPr>
          <p:cNvSpPr>
            <a:spLocks noGrp="1"/>
          </p:cNvSpPr>
          <p:nvPr>
            <p:ph type="body" sz="quarter" idx="12" hasCustomPrompt="1"/>
          </p:nvPr>
        </p:nvSpPr>
        <p:spPr>
          <a:xfrm>
            <a:off x="9086117" y="648644"/>
            <a:ext cx="2605091" cy="630238"/>
          </a:xfrm>
          <a:prstGeom prst="rect">
            <a:avLst/>
          </a:prstGeom>
        </p:spPr>
        <p:txBody>
          <a:bodyPr lIns="0" tIns="0" rIns="0" bIns="0"/>
          <a:lstStyle>
            <a:lvl1pPr marL="0" indent="0" algn="r">
              <a:buNone/>
              <a:defRPr sz="1600" b="0" i="0">
                <a:solidFill>
                  <a:schemeClr val="bg1"/>
                </a:solidFill>
                <a:latin typeface="Proxima Nova" panose="02000506030000020004" pitchFamily="2" charset="0"/>
                <a:cs typeface="Arial"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Dato</a:t>
            </a:r>
            <a:endParaRPr lang="en-US" dirty="0"/>
          </a:p>
        </p:txBody>
      </p:sp>
    </p:spTree>
    <p:extLst>
      <p:ext uri="{BB962C8B-B14F-4D97-AF65-F5344CB8AC3E}">
        <p14:creationId xmlns:p14="http://schemas.microsoft.com/office/powerpoint/2010/main" val="520806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slide Blå">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B2D6DBC-25E1-4445-BD22-5198539C603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472016" y="5233085"/>
            <a:ext cx="1219192" cy="1183333"/>
          </a:xfrm>
          <a:prstGeom prst="rect">
            <a:avLst/>
          </a:prstGeom>
        </p:spPr>
      </p:pic>
      <p:sp>
        <p:nvSpPr>
          <p:cNvPr id="7" name="Titel 1">
            <a:extLst>
              <a:ext uri="{FF2B5EF4-FFF2-40B4-BE49-F238E27FC236}">
                <a16:creationId xmlns:a16="http://schemas.microsoft.com/office/drawing/2014/main" id="{7060E159-B212-A94A-9F66-E1F9B5F84117}"/>
              </a:ext>
            </a:extLst>
          </p:cNvPr>
          <p:cNvSpPr>
            <a:spLocks noGrp="1"/>
          </p:cNvSpPr>
          <p:nvPr>
            <p:ph type="ctrTitle" hasCustomPrompt="1"/>
          </p:nvPr>
        </p:nvSpPr>
        <p:spPr>
          <a:xfrm>
            <a:off x="753450" y="720000"/>
            <a:ext cx="5143281" cy="2762719"/>
          </a:xfrm>
          <a:prstGeom prst="rect">
            <a:avLst/>
          </a:prstGeom>
          <a:noFill/>
          <a:ln w="101600" cap="sq">
            <a:solidFill>
              <a:schemeClr val="bg1"/>
            </a:solidFill>
            <a:miter lim="800000"/>
          </a:ln>
        </p:spPr>
        <p:txBody>
          <a:bodyPr wrap="square" lIns="270000" tIns="270000" rIns="270000" bIns="180000" anchor="t" anchorCtr="0">
            <a:spAutoFit/>
          </a:bodyPr>
          <a:lstStyle>
            <a:lvl1pPr algn="l">
              <a:lnSpc>
                <a:spcPts val="6000"/>
              </a:lnSpc>
              <a:defRPr sz="56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
        <p:nvSpPr>
          <p:cNvPr id="8" name="Pladsholder til tekst 13">
            <a:extLst>
              <a:ext uri="{FF2B5EF4-FFF2-40B4-BE49-F238E27FC236}">
                <a16:creationId xmlns:a16="http://schemas.microsoft.com/office/drawing/2014/main" id="{6AE37F7A-AAED-7946-AA27-3EDB70CB3E50}"/>
              </a:ext>
            </a:extLst>
          </p:cNvPr>
          <p:cNvSpPr>
            <a:spLocks noGrp="1"/>
          </p:cNvSpPr>
          <p:nvPr>
            <p:ph type="body" sz="quarter" idx="10" hasCustomPrompt="1"/>
          </p:nvPr>
        </p:nvSpPr>
        <p:spPr>
          <a:xfrm>
            <a:off x="720000" y="3795670"/>
            <a:ext cx="6919785" cy="2694883"/>
          </a:xfrm>
          <a:prstGeom prst="rect">
            <a:avLst/>
          </a:prstGeom>
        </p:spPr>
        <p:txBody>
          <a:bodyPr lIns="0" tIns="0" rIns="0" bIns="0"/>
          <a:lstStyle>
            <a:lvl1pPr marL="0" indent="0">
              <a:lnSpc>
                <a:spcPct val="100000"/>
              </a:lnSpc>
              <a:buNone/>
              <a:defRPr sz="2000" b="1" i="0">
                <a:solidFill>
                  <a:schemeClr val="bg1"/>
                </a:solidFill>
                <a:latin typeface="Proxima Nova" panose="02000506030000020004" pitchFamily="2" charset="0"/>
                <a:cs typeface="Arial" panose="020B0604020202020204" pitchFamily="34" charset="0"/>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da-DK" dirty="0"/>
              <a:t>Klik for at redigere teksttypografierne i masteren</a:t>
            </a:r>
          </a:p>
        </p:txBody>
      </p:sp>
      <p:sp>
        <p:nvSpPr>
          <p:cNvPr id="9" name="Text Placeholder 7">
            <a:extLst>
              <a:ext uri="{FF2B5EF4-FFF2-40B4-BE49-F238E27FC236}">
                <a16:creationId xmlns:a16="http://schemas.microsoft.com/office/drawing/2014/main" id="{7783115A-E3E9-CA45-AF2D-7913C17B5015}"/>
              </a:ext>
            </a:extLst>
          </p:cNvPr>
          <p:cNvSpPr>
            <a:spLocks noGrp="1"/>
          </p:cNvSpPr>
          <p:nvPr>
            <p:ph type="body" sz="quarter" idx="12" hasCustomPrompt="1"/>
          </p:nvPr>
        </p:nvSpPr>
        <p:spPr>
          <a:xfrm>
            <a:off x="9086117" y="648644"/>
            <a:ext cx="2605091" cy="630238"/>
          </a:xfrm>
          <a:prstGeom prst="rect">
            <a:avLst/>
          </a:prstGeom>
        </p:spPr>
        <p:txBody>
          <a:bodyPr lIns="0" tIns="0" rIns="0" bIns="0"/>
          <a:lstStyle>
            <a:lvl1pPr marL="0" indent="0" algn="r">
              <a:buNone/>
              <a:defRPr sz="1600" b="0" i="0">
                <a:solidFill>
                  <a:schemeClr val="bg1"/>
                </a:solidFill>
                <a:latin typeface="Proxima Nova" panose="02000506030000020004" pitchFamily="2" charset="0"/>
                <a:cs typeface="Arial"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Dato</a:t>
            </a:r>
            <a:endParaRPr lang="en-US" dirty="0"/>
          </a:p>
        </p:txBody>
      </p:sp>
    </p:spTree>
    <p:extLst>
      <p:ext uri="{BB962C8B-B14F-4D97-AF65-F5344CB8AC3E}">
        <p14:creationId xmlns:p14="http://schemas.microsoft.com/office/powerpoint/2010/main" val="1730918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slide Billede - hvid tekst">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lvl1pPr algn="r">
              <a:defRPr/>
            </a:lvl1pPr>
          </a:lstStyle>
          <a:p>
            <a:r>
              <a:rPr lang="da-DK"/>
              <a:t>Klik på ikonet for at tilføje et billede</a:t>
            </a:r>
            <a:endParaRPr lang="en-US" dirty="0"/>
          </a:p>
        </p:txBody>
      </p:sp>
      <p:sp>
        <p:nvSpPr>
          <p:cNvPr id="2" name="Titel 1"/>
          <p:cNvSpPr>
            <a:spLocks noGrp="1"/>
          </p:cNvSpPr>
          <p:nvPr>
            <p:ph type="ctrTitle" hasCustomPrompt="1"/>
          </p:nvPr>
        </p:nvSpPr>
        <p:spPr>
          <a:xfrm>
            <a:off x="753450" y="720000"/>
            <a:ext cx="5143281" cy="2762719"/>
          </a:xfrm>
          <a:prstGeom prst="rect">
            <a:avLst/>
          </a:prstGeom>
          <a:noFill/>
          <a:ln w="101600" cap="sq">
            <a:solidFill>
              <a:schemeClr val="bg1"/>
            </a:solidFill>
            <a:miter lim="800000"/>
          </a:ln>
        </p:spPr>
        <p:txBody>
          <a:bodyPr wrap="square" lIns="270000" tIns="270000" rIns="270000" bIns="180000" anchor="t" anchorCtr="0">
            <a:spAutoFit/>
          </a:bodyPr>
          <a:lstStyle>
            <a:lvl1pPr algn="l">
              <a:lnSpc>
                <a:spcPts val="6000"/>
              </a:lnSpc>
              <a:defRPr sz="56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
        <p:nvSpPr>
          <p:cNvPr id="14" name="Pladsholder til tekst 13"/>
          <p:cNvSpPr>
            <a:spLocks noGrp="1"/>
          </p:cNvSpPr>
          <p:nvPr>
            <p:ph type="body" sz="quarter" idx="10" hasCustomPrompt="1"/>
          </p:nvPr>
        </p:nvSpPr>
        <p:spPr>
          <a:xfrm>
            <a:off x="720000" y="3795670"/>
            <a:ext cx="6919785" cy="2694883"/>
          </a:xfrm>
          <a:prstGeom prst="rect">
            <a:avLst/>
          </a:prstGeom>
        </p:spPr>
        <p:txBody>
          <a:bodyPr lIns="0" tIns="0" rIns="0" bIns="0"/>
          <a:lstStyle>
            <a:lvl1pPr marL="0" indent="0">
              <a:buNone/>
              <a:defRPr sz="2000" b="1" i="0">
                <a:solidFill>
                  <a:schemeClr val="bg1"/>
                </a:solidFill>
                <a:latin typeface="Proxima Nova" panose="02000506030000020004" pitchFamily="2" charset="0"/>
                <a:cs typeface="Arial" panose="020B0604020202020204" pitchFamily="34" charset="0"/>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da-DK" dirty="0"/>
              <a:t>Klik for at redigere teksttypografierne i masteren</a:t>
            </a:r>
          </a:p>
        </p:txBody>
      </p:sp>
      <p:sp>
        <p:nvSpPr>
          <p:cNvPr id="8" name="Text Placeholder 7">
            <a:extLst>
              <a:ext uri="{FF2B5EF4-FFF2-40B4-BE49-F238E27FC236}">
                <a16:creationId xmlns:a16="http://schemas.microsoft.com/office/drawing/2014/main" id="{162D6C35-56DF-744D-8123-8D55FA76AE43}"/>
              </a:ext>
            </a:extLst>
          </p:cNvPr>
          <p:cNvSpPr>
            <a:spLocks noGrp="1"/>
          </p:cNvSpPr>
          <p:nvPr>
            <p:ph type="body" sz="quarter" idx="12" hasCustomPrompt="1"/>
          </p:nvPr>
        </p:nvSpPr>
        <p:spPr>
          <a:xfrm>
            <a:off x="9086117" y="648644"/>
            <a:ext cx="2605091" cy="630238"/>
          </a:xfrm>
          <a:prstGeom prst="rect">
            <a:avLst/>
          </a:prstGeom>
        </p:spPr>
        <p:txBody>
          <a:bodyPr lIns="0" tIns="0" rIns="0" bIns="0"/>
          <a:lstStyle>
            <a:lvl1pPr marL="0" indent="0" algn="r">
              <a:buNone/>
              <a:defRPr sz="1600" b="0" i="0">
                <a:solidFill>
                  <a:schemeClr val="bg1"/>
                </a:solidFill>
                <a:latin typeface="Proxima Nova" panose="02000506030000020004" pitchFamily="2" charset="0"/>
                <a:cs typeface="Arial"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Dato</a:t>
            </a:r>
            <a:endParaRPr lang="en-US" dirty="0"/>
          </a:p>
        </p:txBody>
      </p:sp>
      <p:pic>
        <p:nvPicPr>
          <p:cNvPr id="10" name="Graphic 9">
            <a:extLst>
              <a:ext uri="{FF2B5EF4-FFF2-40B4-BE49-F238E27FC236}">
                <a16:creationId xmlns:a16="http://schemas.microsoft.com/office/drawing/2014/main" id="{9AB9517B-9C19-BE4C-AC0D-358B0764D1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472016" y="5233085"/>
            <a:ext cx="1219192" cy="1183333"/>
          </a:xfrm>
          <a:prstGeom prst="rect">
            <a:avLst/>
          </a:prstGeom>
        </p:spPr>
      </p:pic>
    </p:spTree>
    <p:extLst>
      <p:ext uri="{BB962C8B-B14F-4D97-AF65-F5344CB8AC3E}">
        <p14:creationId xmlns:p14="http://schemas.microsoft.com/office/powerpoint/2010/main" val="991940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slide Billede - Orange tekst">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p>
            <a:r>
              <a:rPr lang="da-DK"/>
              <a:t>Klik på ikonet for at tilføje et billede</a:t>
            </a:r>
            <a:endParaRPr lang="en-US" dirty="0"/>
          </a:p>
        </p:txBody>
      </p:sp>
      <p:sp>
        <p:nvSpPr>
          <p:cNvPr id="2" name="Titel 1"/>
          <p:cNvSpPr>
            <a:spLocks noGrp="1"/>
          </p:cNvSpPr>
          <p:nvPr>
            <p:ph type="ctrTitle" hasCustomPrompt="1"/>
          </p:nvPr>
        </p:nvSpPr>
        <p:spPr>
          <a:xfrm>
            <a:off x="753450" y="720000"/>
            <a:ext cx="5143281" cy="2762719"/>
          </a:xfrm>
          <a:prstGeom prst="rect">
            <a:avLst/>
          </a:prstGeom>
          <a:noFill/>
          <a:ln w="101600" cap="sq">
            <a:solidFill>
              <a:schemeClr val="tx2"/>
            </a:solidFill>
            <a:miter lim="800000"/>
          </a:ln>
        </p:spPr>
        <p:txBody>
          <a:bodyPr wrap="square" lIns="270000" tIns="270000" rIns="270000" bIns="180000" anchor="t" anchorCtr="0">
            <a:spAutoFit/>
          </a:bodyPr>
          <a:lstStyle>
            <a:lvl1pPr algn="l">
              <a:lnSpc>
                <a:spcPts val="6000"/>
              </a:lnSpc>
              <a:defRPr sz="5600" b="1" i="0" baseline="0">
                <a:solidFill>
                  <a:schemeClr val="tx2"/>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
        <p:nvSpPr>
          <p:cNvPr id="14" name="Pladsholder til tekst 13"/>
          <p:cNvSpPr>
            <a:spLocks noGrp="1"/>
          </p:cNvSpPr>
          <p:nvPr>
            <p:ph type="body" sz="quarter" idx="10" hasCustomPrompt="1"/>
          </p:nvPr>
        </p:nvSpPr>
        <p:spPr>
          <a:xfrm>
            <a:off x="720000" y="3795670"/>
            <a:ext cx="6919785" cy="2694883"/>
          </a:xfrm>
          <a:prstGeom prst="rect">
            <a:avLst/>
          </a:prstGeom>
        </p:spPr>
        <p:txBody>
          <a:bodyPr lIns="0" tIns="0" rIns="0" bIns="0"/>
          <a:lstStyle>
            <a:lvl1pPr marL="0" indent="0">
              <a:buNone/>
              <a:defRPr sz="2000" b="1" i="0">
                <a:solidFill>
                  <a:schemeClr val="tx2"/>
                </a:solidFill>
                <a:latin typeface="Proxima Nova" panose="02000506030000020004" pitchFamily="2" charset="0"/>
                <a:cs typeface="Arial" panose="020B0604020202020204" pitchFamily="34" charset="0"/>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da-DK" dirty="0"/>
              <a:t>Klik for at redigere teksttypografierne i masteren</a:t>
            </a:r>
          </a:p>
        </p:txBody>
      </p:sp>
      <p:pic>
        <p:nvPicPr>
          <p:cNvPr id="5" name="Graphic 4">
            <a:extLst>
              <a:ext uri="{FF2B5EF4-FFF2-40B4-BE49-F238E27FC236}">
                <a16:creationId xmlns:a16="http://schemas.microsoft.com/office/drawing/2014/main" id="{CB2D6DBC-25E1-4445-BD22-5198539C603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472016" y="5233085"/>
            <a:ext cx="1219192" cy="1183333"/>
          </a:xfrm>
          <a:prstGeom prst="rect">
            <a:avLst/>
          </a:prstGeom>
        </p:spPr>
      </p:pic>
      <p:sp>
        <p:nvSpPr>
          <p:cNvPr id="8" name="Text Placeholder 7">
            <a:extLst>
              <a:ext uri="{FF2B5EF4-FFF2-40B4-BE49-F238E27FC236}">
                <a16:creationId xmlns:a16="http://schemas.microsoft.com/office/drawing/2014/main" id="{162D6C35-56DF-744D-8123-8D55FA76AE43}"/>
              </a:ext>
            </a:extLst>
          </p:cNvPr>
          <p:cNvSpPr>
            <a:spLocks noGrp="1"/>
          </p:cNvSpPr>
          <p:nvPr>
            <p:ph type="body" sz="quarter" idx="12" hasCustomPrompt="1"/>
          </p:nvPr>
        </p:nvSpPr>
        <p:spPr>
          <a:xfrm>
            <a:off x="9086117" y="648644"/>
            <a:ext cx="2605091" cy="630238"/>
          </a:xfrm>
          <a:prstGeom prst="rect">
            <a:avLst/>
          </a:prstGeom>
        </p:spPr>
        <p:txBody>
          <a:bodyPr lIns="0" tIns="0" rIns="0" bIns="0"/>
          <a:lstStyle>
            <a:lvl1pPr marL="0" indent="0" algn="r">
              <a:buNone/>
              <a:defRPr sz="1600" b="0" i="0">
                <a:solidFill>
                  <a:schemeClr val="tx2"/>
                </a:solidFill>
                <a:latin typeface="Proxima Nova" panose="02000506030000020004" pitchFamily="2" charset="0"/>
                <a:cs typeface="Arial"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Dato</a:t>
            </a:r>
            <a:endParaRPr lang="en-US" dirty="0"/>
          </a:p>
        </p:txBody>
      </p:sp>
    </p:spTree>
    <p:extLst>
      <p:ext uri="{BB962C8B-B14F-4D97-AF65-F5344CB8AC3E}">
        <p14:creationId xmlns:p14="http://schemas.microsoft.com/office/powerpoint/2010/main" val="2070693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med kant">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tretch>
            <a:fillRect/>
          </a:stretch>
        </p:blipFill>
        <p:spPr>
          <a:xfrm>
            <a:off x="-2783996" y="-994"/>
            <a:ext cx="2647255" cy="1486894"/>
          </a:xfrm>
          <a:prstGeom prst="rect">
            <a:avLst/>
          </a:prstGeom>
        </p:spPr>
      </p:pic>
      <p:sp>
        <p:nvSpPr>
          <p:cNvPr id="18"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4" name="Date Placeholder 3"/>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overskrift</a:t>
            </a:r>
          </a:p>
        </p:txBody>
      </p:sp>
      <p:sp>
        <p:nvSpPr>
          <p:cNvPr id="9" name="Pladsholder til tekst 2"/>
          <p:cNvSpPr>
            <a:spLocks noGrp="1"/>
          </p:cNvSpPr>
          <p:nvPr>
            <p:ph type="body" sz="quarter" idx="13"/>
          </p:nvPr>
        </p:nvSpPr>
        <p:spPr>
          <a:xfrm>
            <a:off x="2112433" y="1916114"/>
            <a:ext cx="9023349" cy="3753887"/>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indent="-180000">
              <a:buFont typeface="Arial" panose="020B0604020202020204" pitchFamily="34" charset="0"/>
              <a:buChar char="›"/>
              <a:defRPr sz="1400"/>
            </a:lvl3pPr>
            <a:lvl4pPr marL="360000" indent="-180000">
              <a:buFont typeface="Arial" panose="020B0604020202020204" pitchFamily="34" charset="0"/>
              <a:buChar char="›"/>
              <a:defRPr sz="1400"/>
            </a:lvl4pPr>
            <a:lvl5pPr marL="360000" indent="-180000">
              <a:buFont typeface="Arial" panose="020B0604020202020204" pitchFamily="34" charset="0"/>
              <a:buChar char="›"/>
              <a:defRPr sz="1400"/>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Slide Number Placeholder 5"/>
          <p:cNvSpPr>
            <a:spLocks noGrp="1"/>
          </p:cNvSpPr>
          <p:nvPr>
            <p:ph type="sldNum" sz="quarter" idx="12"/>
          </p:nvPr>
        </p:nvSpPr>
        <p:spPr/>
        <p:txBody>
          <a:bodyPr/>
          <a:lstStyle/>
          <a:p>
            <a:fld id="{45D37B1E-C366-494F-A587-962AD9AABC83}" type="slidenum">
              <a:rPr lang="en-GB" smtClean="0"/>
              <a:t>‹nr.›</a:t>
            </a:fld>
            <a:endParaRPr lang="en-GB" dirty="0"/>
          </a:p>
        </p:txBody>
      </p:sp>
      <p:sp>
        <p:nvSpPr>
          <p:cNvPr id="17"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grpSp>
        <p:nvGrpSpPr>
          <p:cNvPr id="21" name="Gruppe 20"/>
          <p:cNvGrpSpPr/>
          <p:nvPr userDrawn="1"/>
        </p:nvGrpSpPr>
        <p:grpSpPr>
          <a:xfrm>
            <a:off x="-2783996" y="1548001"/>
            <a:ext cx="2633727" cy="2227679"/>
            <a:chOff x="-2087997" y="2179188"/>
            <a:chExt cx="1975295" cy="2227679"/>
          </a:xfrm>
        </p:grpSpPr>
        <p:sp>
          <p:nvSpPr>
            <p:cNvPr id="22" name="AutoShape 4"/>
            <p:cNvSpPr>
              <a:spLocks/>
            </p:cNvSpPr>
            <p:nvPr userDrawn="1"/>
          </p:nvSpPr>
          <p:spPr bwMode="gray">
            <a:xfrm>
              <a:off x="-2087997" y="2179188"/>
              <a:ext cx="1975295"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Agenda med kant</a:t>
              </a: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900" noProof="1">
                  <a:solidFill>
                    <a:schemeClr val="tx1">
                      <a:lumMod val="75000"/>
                      <a:lumOff val="25000"/>
                    </a:schemeClr>
                  </a:solidFill>
                  <a:latin typeface="Arial" panose="020B0604020202020204" pitchFamily="34" charset="0"/>
                  <a:cs typeface="Arial" panose="020B0604020202020204" pitchFamily="34" charset="0"/>
                </a:rPr>
              </a:br>
              <a:r>
                <a:rPr lang="nb-NO" altLang="da-DK" sz="9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9" name="Gruppe 3"/>
            <p:cNvGrpSpPr>
              <a:grpSpLocks/>
            </p:cNvGrpSpPr>
            <p:nvPr userDrawn="1"/>
          </p:nvGrpSpPr>
          <p:grpSpPr bwMode="auto">
            <a:xfrm>
              <a:off x="-559507" y="3990377"/>
              <a:ext cx="419100" cy="196850"/>
              <a:chOff x="2516188" y="2474764"/>
              <a:chExt cx="417988" cy="196850"/>
            </a:xfrm>
          </p:grpSpPr>
          <p:pic>
            <p:nvPicPr>
              <p:cNvPr id="33"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4747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12"/>
              <p:cNvSpPr/>
              <p:nvPr/>
            </p:nvSpPr>
            <p:spPr bwMode="auto">
              <a:xfrm>
                <a:off x="2737848" y="24858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0" name="Gruppe 2"/>
            <p:cNvGrpSpPr>
              <a:grpSpLocks/>
            </p:cNvGrpSpPr>
            <p:nvPr userDrawn="1"/>
          </p:nvGrpSpPr>
          <p:grpSpPr bwMode="auto">
            <a:xfrm>
              <a:off x="-552013" y="4210017"/>
              <a:ext cx="412750" cy="196850"/>
              <a:chOff x="2542276" y="3125639"/>
              <a:chExt cx="413649" cy="196850"/>
            </a:xfrm>
          </p:grpSpPr>
          <p:pic>
            <p:nvPicPr>
              <p:cNvPr id="31"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1256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12"/>
              <p:cNvSpPr/>
              <p:nvPr/>
            </p:nvSpPr>
            <p:spPr bwMode="auto">
              <a:xfrm>
                <a:off x="2542276" y="31367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37"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spTree>
    <p:extLst>
      <p:ext uri="{BB962C8B-B14F-4D97-AF65-F5344CB8AC3E}">
        <p14:creationId xmlns:p14="http://schemas.microsoft.com/office/powerpoint/2010/main" val="823588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70082" y="720000"/>
            <a:ext cx="10651836" cy="4871432"/>
          </a:xfrm>
          <a:prstGeom prst="rect">
            <a:avLst/>
          </a:prstGeom>
          <a:noFill/>
          <a:ln w="101600" cap="sq">
            <a:noFill/>
            <a:miter lim="800000"/>
          </a:ln>
        </p:spPr>
        <p:txBody>
          <a:bodyPr wrap="square" lIns="270000" tIns="270000" rIns="270000" bIns="180000" anchor="ctr" anchorCtr="1">
            <a:noAutofit/>
          </a:bodyPr>
          <a:lstStyle>
            <a:lvl1pPr algn="ctr">
              <a:lnSpc>
                <a:spcPts val="6600"/>
              </a:lnSpc>
              <a:defRPr sz="62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pic>
        <p:nvPicPr>
          <p:cNvPr id="4" name="Graphic 3">
            <a:extLst>
              <a:ext uri="{FF2B5EF4-FFF2-40B4-BE49-F238E27FC236}">
                <a16:creationId xmlns:a16="http://schemas.microsoft.com/office/drawing/2014/main" id="{D51DA303-34E7-354B-BAEC-7F38DF7E345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12688" y="5999380"/>
            <a:ext cx="2766625" cy="277240"/>
          </a:xfrm>
          <a:prstGeom prst="rect">
            <a:avLst/>
          </a:prstGeom>
        </p:spPr>
      </p:pic>
    </p:spTree>
    <p:extLst>
      <p:ext uri="{BB962C8B-B14F-4D97-AF65-F5344CB8AC3E}">
        <p14:creationId xmlns:p14="http://schemas.microsoft.com/office/powerpoint/2010/main" val="2861430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51DA303-34E7-354B-BAEC-7F38DF7E345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12688" y="5999380"/>
            <a:ext cx="2766625" cy="277240"/>
          </a:xfrm>
          <a:prstGeom prst="rect">
            <a:avLst/>
          </a:prstGeom>
        </p:spPr>
      </p:pic>
      <p:sp>
        <p:nvSpPr>
          <p:cNvPr id="5" name="Titel 1">
            <a:extLst>
              <a:ext uri="{FF2B5EF4-FFF2-40B4-BE49-F238E27FC236}">
                <a16:creationId xmlns:a16="http://schemas.microsoft.com/office/drawing/2014/main" id="{84665EED-422D-DC44-A894-F466020F3689}"/>
              </a:ext>
            </a:extLst>
          </p:cNvPr>
          <p:cNvSpPr>
            <a:spLocks noGrp="1"/>
          </p:cNvSpPr>
          <p:nvPr>
            <p:ph type="ctrTitle" hasCustomPrompt="1"/>
          </p:nvPr>
        </p:nvSpPr>
        <p:spPr>
          <a:xfrm>
            <a:off x="770082" y="720000"/>
            <a:ext cx="10651836" cy="4871432"/>
          </a:xfrm>
          <a:prstGeom prst="rect">
            <a:avLst/>
          </a:prstGeom>
          <a:noFill/>
          <a:ln w="101600" cap="sq">
            <a:noFill/>
            <a:miter lim="800000"/>
          </a:ln>
        </p:spPr>
        <p:txBody>
          <a:bodyPr wrap="square" lIns="270000" tIns="270000" rIns="270000" bIns="180000" anchor="ctr" anchorCtr="1">
            <a:noAutofit/>
          </a:bodyPr>
          <a:lstStyle>
            <a:lvl1pPr algn="ctr">
              <a:lnSpc>
                <a:spcPts val="6600"/>
              </a:lnSpc>
              <a:defRPr sz="62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2302502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Divider">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51DA303-34E7-354B-BAEC-7F38DF7E345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12688" y="5999380"/>
            <a:ext cx="2766625" cy="277240"/>
          </a:xfrm>
          <a:prstGeom prst="rect">
            <a:avLst/>
          </a:prstGeom>
        </p:spPr>
      </p:pic>
      <p:sp>
        <p:nvSpPr>
          <p:cNvPr id="5" name="Titel 1">
            <a:extLst>
              <a:ext uri="{FF2B5EF4-FFF2-40B4-BE49-F238E27FC236}">
                <a16:creationId xmlns:a16="http://schemas.microsoft.com/office/drawing/2014/main" id="{84665EED-422D-DC44-A894-F466020F3689}"/>
              </a:ext>
            </a:extLst>
          </p:cNvPr>
          <p:cNvSpPr>
            <a:spLocks noGrp="1"/>
          </p:cNvSpPr>
          <p:nvPr>
            <p:ph type="ctrTitle" hasCustomPrompt="1"/>
          </p:nvPr>
        </p:nvSpPr>
        <p:spPr>
          <a:xfrm>
            <a:off x="770082" y="720000"/>
            <a:ext cx="10651836" cy="4871432"/>
          </a:xfrm>
          <a:prstGeom prst="rect">
            <a:avLst/>
          </a:prstGeom>
          <a:noFill/>
          <a:ln w="101600" cap="sq">
            <a:noFill/>
            <a:miter lim="800000"/>
          </a:ln>
        </p:spPr>
        <p:txBody>
          <a:bodyPr wrap="square" lIns="270000" tIns="270000" rIns="270000" bIns="180000" anchor="ctr" anchorCtr="1">
            <a:noAutofit/>
          </a:bodyPr>
          <a:lstStyle>
            <a:lvl1pPr algn="ctr">
              <a:lnSpc>
                <a:spcPts val="6600"/>
              </a:lnSpc>
              <a:defRPr sz="62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2319940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rgbClr val="00000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51DA303-34E7-354B-BAEC-7F38DF7E345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12688" y="5999380"/>
            <a:ext cx="2766625" cy="277240"/>
          </a:xfrm>
          <a:prstGeom prst="rect">
            <a:avLst/>
          </a:prstGeom>
        </p:spPr>
      </p:pic>
      <p:sp>
        <p:nvSpPr>
          <p:cNvPr id="5" name="Titel 1">
            <a:extLst>
              <a:ext uri="{FF2B5EF4-FFF2-40B4-BE49-F238E27FC236}">
                <a16:creationId xmlns:a16="http://schemas.microsoft.com/office/drawing/2014/main" id="{93B8547F-A15B-A345-854A-E9997641BBC3}"/>
              </a:ext>
            </a:extLst>
          </p:cNvPr>
          <p:cNvSpPr>
            <a:spLocks noGrp="1"/>
          </p:cNvSpPr>
          <p:nvPr>
            <p:ph type="ctrTitle" hasCustomPrompt="1"/>
          </p:nvPr>
        </p:nvSpPr>
        <p:spPr>
          <a:xfrm>
            <a:off x="770082" y="720000"/>
            <a:ext cx="10651836" cy="4871432"/>
          </a:xfrm>
          <a:prstGeom prst="rect">
            <a:avLst/>
          </a:prstGeom>
          <a:noFill/>
          <a:ln w="101600" cap="sq">
            <a:noFill/>
            <a:miter lim="800000"/>
          </a:ln>
        </p:spPr>
        <p:txBody>
          <a:bodyPr wrap="square" lIns="270000" tIns="270000" rIns="270000" bIns="180000" anchor="ctr" anchorCtr="1">
            <a:noAutofit/>
          </a:bodyPr>
          <a:lstStyle>
            <a:lvl1pPr algn="ctr">
              <a:lnSpc>
                <a:spcPts val="6600"/>
              </a:lnSpc>
              <a:defRPr sz="62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3516164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mne+kontak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0FB735-87AB-A74E-934F-3553CCAD33A1}"/>
              </a:ext>
            </a:extLst>
          </p:cNvPr>
          <p:cNvSpPr/>
          <p:nvPr userDrawn="1"/>
        </p:nvSpPr>
        <p:spPr>
          <a:xfrm>
            <a:off x="3174627" y="507627"/>
            <a:ext cx="5842747" cy="5842747"/>
          </a:xfrm>
          <a:prstGeom prst="rect">
            <a:avLst/>
          </a:prstGeom>
          <a:noFill/>
          <a:ln w="1143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35C0600A-34E2-E64B-A839-E2474486BBB1}"/>
              </a:ext>
            </a:extLst>
          </p:cNvPr>
          <p:cNvSpPr>
            <a:spLocks noGrp="1"/>
          </p:cNvSpPr>
          <p:nvPr>
            <p:ph type="ctrTitle" hasCustomPrompt="1"/>
          </p:nvPr>
        </p:nvSpPr>
        <p:spPr>
          <a:xfrm>
            <a:off x="3370729" y="981635"/>
            <a:ext cx="5450542" cy="3146612"/>
          </a:xfrm>
          <a:prstGeom prst="rect">
            <a:avLst/>
          </a:prstGeom>
          <a:noFill/>
          <a:ln w="101600" cap="sq">
            <a:noFill/>
            <a:miter lim="800000"/>
          </a:ln>
        </p:spPr>
        <p:txBody>
          <a:bodyPr wrap="square" lIns="0" tIns="0" rIns="0" bIns="180000" anchor="b" anchorCtr="0">
            <a:noAutofit/>
          </a:bodyPr>
          <a:lstStyle>
            <a:lvl1pPr algn="ctr">
              <a:lnSpc>
                <a:spcPts val="6600"/>
              </a:lnSpc>
              <a:defRPr sz="6200" b="1" i="0" baseline="0">
                <a:solidFill>
                  <a:schemeClr val="tx2"/>
                </a:solidFill>
                <a:latin typeface="Proxima Nova Black" panose="02000506030000020004" pitchFamily="2" charset="0"/>
                <a:ea typeface="Source Sans Pro" charset="0"/>
                <a:cs typeface="Arial" panose="020B0604020202020204" pitchFamily="34" charset="0"/>
              </a:defRPr>
            </a:lvl1pPr>
          </a:lstStyle>
          <a:p>
            <a:r>
              <a:rPr lang="da-DK" dirty="0"/>
              <a:t>NÆSTE </a:t>
            </a:r>
            <a:br>
              <a:rPr lang="da-DK" dirty="0"/>
            </a:br>
            <a:r>
              <a:rPr lang="da-DK" dirty="0"/>
              <a:t>EMNE</a:t>
            </a:r>
          </a:p>
        </p:txBody>
      </p:sp>
      <p:sp>
        <p:nvSpPr>
          <p:cNvPr id="3" name="Text Placeholder 2">
            <a:extLst>
              <a:ext uri="{FF2B5EF4-FFF2-40B4-BE49-F238E27FC236}">
                <a16:creationId xmlns:a16="http://schemas.microsoft.com/office/drawing/2014/main" id="{405702F7-D12A-124E-97B1-ADF173B88287}"/>
              </a:ext>
            </a:extLst>
          </p:cNvPr>
          <p:cNvSpPr>
            <a:spLocks noGrp="1"/>
          </p:cNvSpPr>
          <p:nvPr>
            <p:ph type="body" sz="quarter" idx="10" hasCustomPrompt="1"/>
          </p:nvPr>
        </p:nvSpPr>
        <p:spPr>
          <a:xfrm>
            <a:off x="3369141" y="4323332"/>
            <a:ext cx="5453718" cy="490715"/>
          </a:xfrm>
          <a:prstGeom prst="rect">
            <a:avLst/>
          </a:prstGeom>
        </p:spPr>
        <p:txBody>
          <a:bodyPr lIns="0" tIns="0" rIns="0" bIns="0"/>
          <a:lstStyle>
            <a:lvl1pPr marL="0" indent="0" algn="ctr">
              <a:buNone/>
              <a:defRPr sz="2400" b="1" i="0">
                <a:solidFill>
                  <a:schemeClr val="tx2"/>
                </a:solidFill>
                <a:latin typeface="Proxima Nova" panose="02000506030000020004"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err="1"/>
              <a:t>Navn</a:t>
            </a:r>
            <a:r>
              <a:rPr lang="en-GB" dirty="0"/>
              <a:t> </a:t>
            </a:r>
            <a:r>
              <a:rPr lang="en-GB" dirty="0" err="1"/>
              <a:t>Navnesen</a:t>
            </a:r>
            <a:endParaRPr lang="en-GB" dirty="0"/>
          </a:p>
        </p:txBody>
      </p:sp>
      <p:sp>
        <p:nvSpPr>
          <p:cNvPr id="6" name="Text Placeholder 2">
            <a:extLst>
              <a:ext uri="{FF2B5EF4-FFF2-40B4-BE49-F238E27FC236}">
                <a16:creationId xmlns:a16="http://schemas.microsoft.com/office/drawing/2014/main" id="{25CF8EE2-1A4F-1544-AF94-DC04ABE77CD6}"/>
              </a:ext>
            </a:extLst>
          </p:cNvPr>
          <p:cNvSpPr>
            <a:spLocks noGrp="1"/>
          </p:cNvSpPr>
          <p:nvPr>
            <p:ph type="body" sz="quarter" idx="11" hasCustomPrompt="1"/>
          </p:nvPr>
        </p:nvSpPr>
        <p:spPr>
          <a:xfrm>
            <a:off x="3369141" y="4800696"/>
            <a:ext cx="5453718" cy="1398398"/>
          </a:xfrm>
          <a:prstGeom prst="rect">
            <a:avLst/>
          </a:prstGeom>
        </p:spPr>
        <p:txBody>
          <a:bodyPr lIns="0" tIns="0" rIns="0" bIns="0"/>
          <a:lstStyle>
            <a:lvl1pPr marL="0" indent="0" algn="ctr">
              <a:buNone/>
              <a:defRPr sz="2000" b="0" i="0">
                <a:solidFill>
                  <a:schemeClr val="tx2"/>
                </a:solidFill>
                <a:latin typeface="Proxima Nova" panose="02000506030000020004"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err="1"/>
              <a:t>E-mail@Email.dk</a:t>
            </a:r>
            <a:endParaRPr lang="en-GB" dirty="0"/>
          </a:p>
          <a:p>
            <a:pPr lvl="0"/>
            <a:r>
              <a:rPr lang="en-GB" dirty="0" err="1"/>
              <a:t>Tlf</a:t>
            </a:r>
            <a:r>
              <a:rPr lang="en-GB" dirty="0"/>
              <a:t>: 98745632</a:t>
            </a:r>
          </a:p>
        </p:txBody>
      </p:sp>
      <p:sp>
        <p:nvSpPr>
          <p:cNvPr id="7" name="Rectangle 6">
            <a:extLst>
              <a:ext uri="{FF2B5EF4-FFF2-40B4-BE49-F238E27FC236}">
                <a16:creationId xmlns:a16="http://schemas.microsoft.com/office/drawing/2014/main" id="{0FDE59B8-6F5F-4948-9EC5-2721B51C2D56}"/>
              </a:ext>
            </a:extLst>
          </p:cNvPr>
          <p:cNvSpPr/>
          <p:nvPr userDrawn="1"/>
        </p:nvSpPr>
        <p:spPr>
          <a:xfrm>
            <a:off x="5097556" y="4081182"/>
            <a:ext cx="1996888"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2C8EC25D-8162-4845-ABF5-68D491D9774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170595" y="771233"/>
            <a:ext cx="1850810" cy="185467"/>
          </a:xfrm>
          <a:prstGeom prst="rect">
            <a:avLst/>
          </a:prstGeom>
        </p:spPr>
      </p:pic>
    </p:spTree>
    <p:extLst>
      <p:ext uri="{BB962C8B-B14F-4D97-AF65-F5344CB8AC3E}">
        <p14:creationId xmlns:p14="http://schemas.microsoft.com/office/powerpoint/2010/main" val="775563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reaker slide - Orange">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p>
            <a:r>
              <a:rPr lang="da-DK"/>
              <a:t>Klik på ikonet for at tilføje et billede</a:t>
            </a:r>
            <a:endParaRPr lang="en-US" dirty="0"/>
          </a:p>
        </p:txBody>
      </p:sp>
      <p:sp>
        <p:nvSpPr>
          <p:cNvPr id="2" name="Titel 1"/>
          <p:cNvSpPr>
            <a:spLocks noGrp="1"/>
          </p:cNvSpPr>
          <p:nvPr>
            <p:ph type="ctrTitle" hasCustomPrompt="1"/>
          </p:nvPr>
        </p:nvSpPr>
        <p:spPr>
          <a:xfrm>
            <a:off x="753450" y="3295111"/>
            <a:ext cx="5143281" cy="2762719"/>
          </a:xfrm>
          <a:prstGeom prst="rect">
            <a:avLst/>
          </a:prstGeom>
          <a:noFill/>
          <a:ln w="101600" cap="sq">
            <a:solidFill>
              <a:schemeClr val="tx2"/>
            </a:solidFill>
            <a:miter lim="800000"/>
          </a:ln>
        </p:spPr>
        <p:txBody>
          <a:bodyPr wrap="square" lIns="270000" tIns="270000" rIns="270000" bIns="180000" anchor="t" anchorCtr="0">
            <a:spAutoFit/>
          </a:bodyPr>
          <a:lstStyle>
            <a:lvl1pPr algn="l">
              <a:lnSpc>
                <a:spcPts val="6000"/>
              </a:lnSpc>
              <a:defRPr sz="5600" b="1" i="0" baseline="0">
                <a:solidFill>
                  <a:schemeClr val="tx2"/>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2412851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breaker slide - Blue">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p>
            <a:r>
              <a:rPr lang="da-DK"/>
              <a:t>Klik på ikonet for at tilføje et billede</a:t>
            </a:r>
            <a:endParaRPr lang="en-US" dirty="0"/>
          </a:p>
        </p:txBody>
      </p:sp>
      <p:sp>
        <p:nvSpPr>
          <p:cNvPr id="2" name="Titel 1"/>
          <p:cNvSpPr>
            <a:spLocks noGrp="1"/>
          </p:cNvSpPr>
          <p:nvPr>
            <p:ph type="ctrTitle" hasCustomPrompt="1"/>
          </p:nvPr>
        </p:nvSpPr>
        <p:spPr>
          <a:xfrm>
            <a:off x="753450" y="3295111"/>
            <a:ext cx="5143281" cy="2762719"/>
          </a:xfrm>
          <a:prstGeom prst="rect">
            <a:avLst/>
          </a:prstGeom>
          <a:noFill/>
          <a:ln w="101600" cap="sq">
            <a:solidFill>
              <a:schemeClr val="tx1"/>
            </a:solidFill>
            <a:miter lim="800000"/>
          </a:ln>
        </p:spPr>
        <p:txBody>
          <a:bodyPr wrap="square" lIns="270000" tIns="270000" rIns="270000" bIns="180000" anchor="t" anchorCtr="0">
            <a:spAutoFit/>
          </a:bodyPr>
          <a:lstStyle>
            <a:lvl1pPr algn="l">
              <a:lnSpc>
                <a:spcPts val="6000"/>
              </a:lnSpc>
              <a:defRPr sz="56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555256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breaker slide - White">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AF0454-15FB-8A41-9F8F-F361CEB2D675}"/>
              </a:ext>
            </a:extLst>
          </p:cNvPr>
          <p:cNvSpPr>
            <a:spLocks noGrp="1"/>
          </p:cNvSpPr>
          <p:nvPr>
            <p:ph type="pic" sz="quarter" idx="11"/>
          </p:nvPr>
        </p:nvSpPr>
        <p:spPr>
          <a:xfrm>
            <a:off x="0" y="0"/>
            <a:ext cx="12192000" cy="6858000"/>
          </a:xfrm>
          <a:prstGeom prst="rect">
            <a:avLst/>
          </a:prstGeom>
        </p:spPr>
        <p:txBody>
          <a:bodyPr anchor="ctr" anchorCtr="1"/>
          <a:lstStyle/>
          <a:p>
            <a:r>
              <a:rPr lang="da-DK"/>
              <a:t>Klik på ikonet for at tilføje et billede</a:t>
            </a:r>
            <a:endParaRPr lang="en-US" dirty="0"/>
          </a:p>
        </p:txBody>
      </p:sp>
      <p:sp>
        <p:nvSpPr>
          <p:cNvPr id="2" name="Titel 1"/>
          <p:cNvSpPr>
            <a:spLocks noGrp="1"/>
          </p:cNvSpPr>
          <p:nvPr>
            <p:ph type="ctrTitle" hasCustomPrompt="1"/>
          </p:nvPr>
        </p:nvSpPr>
        <p:spPr>
          <a:xfrm>
            <a:off x="753450" y="3295111"/>
            <a:ext cx="5143281" cy="2762719"/>
          </a:xfrm>
          <a:prstGeom prst="rect">
            <a:avLst/>
          </a:prstGeom>
          <a:noFill/>
          <a:ln w="101600" cap="sq">
            <a:solidFill>
              <a:schemeClr val="bg1"/>
            </a:solidFill>
            <a:miter lim="800000"/>
          </a:ln>
        </p:spPr>
        <p:txBody>
          <a:bodyPr wrap="square" lIns="270000" tIns="270000" rIns="270000" bIns="180000" anchor="t" anchorCtr="0">
            <a:spAutoFit/>
          </a:bodyPr>
          <a:lstStyle>
            <a:lvl1pPr algn="l">
              <a:lnSpc>
                <a:spcPts val="6000"/>
              </a:lnSpc>
              <a:defRPr sz="56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3899061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el og 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Klik og indsæt titel</a:t>
            </a:r>
          </a:p>
        </p:txBody>
      </p:sp>
      <p:sp>
        <p:nvSpPr>
          <p:cNvPr id="3" name="Date_DateCustomA"/>
          <p:cNvSpPr>
            <a:spLocks noGrp="1"/>
          </p:cNvSpPr>
          <p:nvPr>
            <p:ph type="dt" sz="half" idx="10"/>
          </p:nvPr>
        </p:nvSpPr>
        <p:spPr/>
        <p:txBody>
          <a:bodyPr/>
          <a:lstStyle/>
          <a:p>
            <a:endParaRPr lang="da-DK" noProof="0" dirty="0"/>
          </a:p>
        </p:txBody>
      </p:sp>
      <p:sp>
        <p:nvSpPr>
          <p:cNvPr id="4" name="FLD_PresentationTitle"/>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fld id="{24C8C45C-947F-4981-8B3F-4F32E973C901}" type="slidenum">
              <a:rPr lang="da-DK" noProof="0" smtClean="0"/>
              <a:pPr/>
              <a:t>‹nr.›</a:t>
            </a:fld>
            <a:endParaRPr lang="da-DK" noProof="0" dirty="0"/>
          </a:p>
        </p:txBody>
      </p:sp>
      <p:sp>
        <p:nvSpPr>
          <p:cNvPr id="8" name="Pladsholder til tekst 7"/>
          <p:cNvSpPr>
            <a:spLocks noGrp="1"/>
          </p:cNvSpPr>
          <p:nvPr>
            <p:ph type="body" sz="quarter" idx="13" hasCustomPrompt="1"/>
          </p:nvPr>
        </p:nvSpPr>
        <p:spPr>
          <a:xfrm>
            <a:off x="650875" y="1677989"/>
            <a:ext cx="10834688" cy="3848100"/>
          </a:xfrm>
        </p:spPr>
        <p:txBody>
          <a:bodyPr/>
          <a:lstStyle>
            <a:lvl1pPr marL="432000" indent="-432000">
              <a:buFont typeface="+mj-lt"/>
              <a:buAutoNum type="arabicPeriod"/>
              <a:defRPr/>
            </a:lvl1pPr>
            <a:lvl4pPr marL="432000" indent="-432000">
              <a:buFont typeface="Arial" panose="020B0604020202020204" pitchFamily="34" charset="0"/>
              <a:buChar char="•"/>
              <a:defRPr/>
            </a:lvl4pPr>
            <a:lvl5pPr>
              <a:defRPr/>
            </a:lvl5pPr>
            <a:lvl6pPr>
              <a:defRPr/>
            </a:lvl6pPr>
            <a:lvl7pPr>
              <a:defRPr/>
            </a:lvl7pPr>
            <a:lvl8pPr>
              <a:defRPr/>
            </a:lvl8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Tree>
    <p:extLst>
      <p:ext uri="{BB962C8B-B14F-4D97-AF65-F5344CB8AC3E}">
        <p14:creationId xmlns:p14="http://schemas.microsoft.com/office/powerpoint/2010/main" val="1529901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el og pi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Klik og indsæt titel</a:t>
            </a:r>
          </a:p>
        </p:txBody>
      </p:sp>
      <p:sp>
        <p:nvSpPr>
          <p:cNvPr id="3" name="Content Placeholder 2"/>
          <p:cNvSpPr>
            <a:spLocks noGrp="1"/>
          </p:cNvSpPr>
          <p:nvPr>
            <p:ph idx="1" hasCustomPrompt="1"/>
          </p:nvPr>
        </p:nvSpPr>
        <p:spPr/>
        <p:txBody>
          <a:bodyPr/>
          <a:lstStyle>
            <a:lvl1pPr marL="432000" indent="-432000">
              <a:buFontTx/>
              <a:buBlip>
                <a:blip r:embed="rId2"/>
              </a:buBlip>
              <a:defRPr/>
            </a:lvl1pPr>
            <a:lvl5pPr marL="432000" indent="-432000">
              <a:buClr>
                <a:schemeClr val="accent5"/>
              </a:buClr>
              <a:buFont typeface="Arial" panose="020B0604020202020204" pitchFamily="34" charset="0"/>
              <a:buChar char="•"/>
              <a:defRPr/>
            </a:lvl5pPr>
            <a:lvl6pPr>
              <a:defRPr/>
            </a:lvl6pPr>
            <a:lvl7pPr>
              <a:defRPr/>
            </a:lvl7pPr>
            <a:lvl8pPr>
              <a:defRPr/>
            </a:lvl8p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a:t>
            </a:r>
          </a:p>
          <a:p>
            <a:pPr lvl="6"/>
            <a:r>
              <a:rPr lang="da-DK" noProof="0" dirty="0"/>
              <a:t>7</a:t>
            </a:r>
          </a:p>
          <a:p>
            <a:pPr lvl="7"/>
            <a:r>
              <a:rPr lang="da-DK" noProof="0" dirty="0"/>
              <a:t>8</a:t>
            </a:r>
          </a:p>
          <a:p>
            <a:pPr lvl="8"/>
            <a:r>
              <a:rPr lang="da-DK" noProof="0" dirty="0"/>
              <a:t>9</a:t>
            </a:r>
          </a:p>
        </p:txBody>
      </p:sp>
      <p:sp>
        <p:nvSpPr>
          <p:cNvPr id="4" name="Date_DateCustomA" hidden="1"/>
          <p:cNvSpPr>
            <a:spLocks noGrp="1"/>
          </p:cNvSpPr>
          <p:nvPr>
            <p:ph type="dt" sz="half" idx="10"/>
          </p:nvPr>
        </p:nvSpPr>
        <p:spPr/>
        <p:txBody>
          <a:bodyPr/>
          <a:lstStyle/>
          <a:p>
            <a:endParaRPr lang="da-DK" noProof="0" dirty="0"/>
          </a:p>
        </p:txBody>
      </p:sp>
      <p:sp>
        <p:nvSpPr>
          <p:cNvPr id="5" name="FLD_PresentationTitle" hidden="1"/>
          <p:cNvSpPr>
            <a:spLocks noGrp="1"/>
          </p:cNvSpPr>
          <p:nvPr>
            <p:ph type="ftr" sz="quarter" idx="11"/>
          </p:nvPr>
        </p:nvSpPr>
        <p:spPr/>
        <p:txBody>
          <a:bodyPr/>
          <a:lstStyle/>
          <a:p>
            <a:endParaRPr lang="da-DK" noProof="0" dirty="0"/>
          </a:p>
        </p:txBody>
      </p:sp>
      <p:sp>
        <p:nvSpPr>
          <p:cNvPr id="6" name="Slide Number Placeholder 5" hidden="1"/>
          <p:cNvSpPr>
            <a:spLocks noGrp="1"/>
          </p:cNvSpPr>
          <p:nvPr>
            <p:ph type="sldNum" sz="quarter" idx="12"/>
          </p:nvPr>
        </p:nvSpPr>
        <p:spPr/>
        <p:txBody>
          <a:bodyPr/>
          <a:lstStyle/>
          <a:p>
            <a:fld id="{859873C9-BF5D-4A9A-BB31-45BBB7BABAF7}" type="slidenum">
              <a:rPr lang="da-DK" noProof="0" smtClean="0"/>
              <a:t>‹nr.›</a:t>
            </a:fld>
            <a:endParaRPr lang="da-DK" noProof="0" dirty="0"/>
          </a:p>
        </p:txBody>
      </p:sp>
    </p:spTree>
    <p:extLst>
      <p:ext uri="{BB962C8B-B14F-4D97-AF65-F5344CB8AC3E}">
        <p14:creationId xmlns:p14="http://schemas.microsoft.com/office/powerpoint/2010/main" val="99889545"/>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a-DK" noProof="0"/>
              <a:t>Almene boliger, tilsyn og samarbejde </a:t>
            </a:r>
            <a:endParaRPr lang="da-DK" noProof="0" dirty="0"/>
          </a:p>
        </p:txBody>
      </p:sp>
      <p:sp>
        <p:nvSpPr>
          <p:cNvPr id="5" name="Footer Placeholder 4"/>
          <p:cNvSpPr>
            <a:spLocks noGrp="1"/>
          </p:cNvSpPr>
          <p:nvPr>
            <p:ph type="ftr" sz="quarter" idx="11"/>
          </p:nvPr>
        </p:nvSpPr>
        <p:spPr/>
        <p:txBody>
          <a:bodyPr/>
          <a:lstStyle/>
          <a:p>
            <a:r>
              <a:rPr lang="da-DK" noProof="0" dirty="0"/>
              <a:t>INDSÆT EMNE</a:t>
            </a:r>
          </a:p>
        </p:txBody>
      </p:sp>
      <p:sp>
        <p:nvSpPr>
          <p:cNvPr id="2" name="Title 1"/>
          <p:cNvSpPr>
            <a:spLocks noGrp="1"/>
          </p:cNvSpPr>
          <p:nvPr>
            <p:ph type="title" hasCustomPrompt="1"/>
          </p:nvPr>
        </p:nvSpPr>
        <p:spPr>
          <a:xfrm>
            <a:off x="2112433" y="2385751"/>
            <a:ext cx="9023352" cy="3281624"/>
          </a:xfrm>
        </p:spPr>
        <p:txBody>
          <a:bodyPr anchor="t" anchorCtr="0"/>
          <a:lstStyle>
            <a:lvl1pPr>
              <a:lnSpc>
                <a:spcPct val="80000"/>
              </a:lnSpc>
              <a:defRPr sz="5000" b="0" cap="all" spc="-100" baseline="0">
                <a:solidFill>
                  <a:srgbClr val="003B7A"/>
                </a:solidFill>
              </a:defRPr>
            </a:lvl1pPr>
          </a:lstStyle>
          <a:p>
            <a:r>
              <a:rPr lang="da-DK" noProof="0" dirty="0"/>
              <a:t>Indsæt tekst eller statement I flere linjer </a:t>
            </a:r>
          </a:p>
        </p:txBody>
      </p:sp>
      <p:sp>
        <p:nvSpPr>
          <p:cNvPr id="12" name="Pladsholder til tekst 2"/>
          <p:cNvSpPr>
            <a:spLocks noGrp="1"/>
          </p:cNvSpPr>
          <p:nvPr>
            <p:ph type="body" sz="quarter" idx="13" hasCustomPrompt="1"/>
          </p:nvPr>
        </p:nvSpPr>
        <p:spPr>
          <a:xfrm>
            <a:off x="2112432" y="1479517"/>
            <a:ext cx="9023351"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
        <p:nvSpPr>
          <p:cNvPr id="9" name="TextBox 7"/>
          <p:cNvSpPr txBox="1"/>
          <p:nvPr userDrawn="1"/>
        </p:nvSpPr>
        <p:spPr>
          <a:xfrm>
            <a:off x="-2745901" y="1548000"/>
            <a:ext cx="2603500" cy="1123384"/>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Kapitel</a:t>
            </a:r>
          </a:p>
          <a:p>
            <a:pPr algn="r" eaLnBrk="1" hangingPunct="1">
              <a:spcBef>
                <a:spcPts val="0"/>
              </a:spcBef>
              <a:spcAft>
                <a:spcPts val="300"/>
              </a:spcAft>
              <a:defRPr/>
            </a:pPr>
            <a:endParaRPr lang="en-GB" sz="9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9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oplæggets emner</a:t>
            </a:r>
          </a:p>
          <a:p>
            <a:pPr algn="r" eaLnBrk="1" hangingPunct="1">
              <a:spcBef>
                <a:spcPts val="0"/>
              </a:spcBef>
              <a:spcAft>
                <a:spcPts val="300"/>
              </a:spcAft>
              <a:defRPr/>
            </a:pPr>
            <a:r>
              <a:rPr lang="da-DK" sz="9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900" kern="1200" dirty="0">
                <a:solidFill>
                  <a:schemeClr val="tx1"/>
                </a:solidFill>
                <a:effectLst/>
                <a:latin typeface="Arial" panose="020B0604020202020204" pitchFamily="34" charset="0"/>
                <a:ea typeface="+mn-ea"/>
                <a:cs typeface="Arial" panose="020B0604020202020204" pitchFamily="34" charset="0"/>
              </a:rPr>
            </a:br>
            <a:r>
              <a:rPr lang="da-DK" sz="9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9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Tree>
    <p:extLst>
      <p:ext uri="{BB962C8B-B14F-4D97-AF65-F5344CB8AC3E}">
        <p14:creationId xmlns:p14="http://schemas.microsoft.com/office/powerpoint/2010/main" val="3240205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slide med én kolonne">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9" name="Text Placeholder 2">
            <a:extLst>
              <a:ext uri="{FF2B5EF4-FFF2-40B4-BE49-F238E27FC236}">
                <a16:creationId xmlns:a16="http://schemas.microsoft.com/office/drawing/2014/main" id="{8269171B-3743-2640-938F-29D81FB63488}"/>
              </a:ext>
            </a:extLst>
          </p:cNvPr>
          <p:cNvSpPr>
            <a:spLocks noGrp="1"/>
          </p:cNvSpPr>
          <p:nvPr>
            <p:ph type="body" sz="quarter" idx="10"/>
          </p:nvPr>
        </p:nvSpPr>
        <p:spPr>
          <a:xfrm>
            <a:off x="539750" y="1500188"/>
            <a:ext cx="11109325" cy="4433887"/>
          </a:xfrm>
        </p:spPr>
        <p:txBody>
          <a:bodyPr/>
          <a:lstStyle>
            <a:lvl1pPr marL="360000" indent="-360000">
              <a:defRPr/>
            </a:lvl1pPr>
            <a:lvl2pPr marL="721800" indent="-36000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33423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kstslide med to kolonner">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11" name="Pladsholder til tekst 5"/>
          <p:cNvSpPr>
            <a:spLocks noGrp="1"/>
          </p:cNvSpPr>
          <p:nvPr>
            <p:ph type="body" sz="quarter" idx="10" hasCustomPrompt="1"/>
          </p:nvPr>
        </p:nvSpPr>
        <p:spPr>
          <a:xfrm>
            <a:off x="53975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5">
            <a:extLst>
              <a:ext uri="{FF2B5EF4-FFF2-40B4-BE49-F238E27FC236}">
                <a16:creationId xmlns:a16="http://schemas.microsoft.com/office/drawing/2014/main" id="{91608D20-24C8-4A4C-8CA1-4BCF3925EF78}"/>
              </a:ext>
            </a:extLst>
          </p:cNvPr>
          <p:cNvSpPr>
            <a:spLocks noGrp="1"/>
          </p:cNvSpPr>
          <p:nvPr>
            <p:ph type="body" sz="quarter" idx="11" hasCustomPrompt="1"/>
          </p:nvPr>
        </p:nvSpPr>
        <p:spPr>
          <a:xfrm>
            <a:off x="632908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39227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slide med billede til højre">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10" name="Pladsholder til billede 14">
            <a:extLst>
              <a:ext uri="{FF2B5EF4-FFF2-40B4-BE49-F238E27FC236}">
                <a16:creationId xmlns:a16="http://schemas.microsoft.com/office/drawing/2014/main" id="{9F45C5D3-E60B-B347-9498-53FEF647DA61}"/>
              </a:ext>
            </a:extLst>
          </p:cNvPr>
          <p:cNvSpPr>
            <a:spLocks noGrp="1"/>
          </p:cNvSpPr>
          <p:nvPr>
            <p:ph type="pic" sz="quarter" idx="11"/>
          </p:nvPr>
        </p:nvSpPr>
        <p:spPr>
          <a:xfrm>
            <a:off x="6321073" y="1496291"/>
            <a:ext cx="5328001" cy="4420322"/>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5" name="Pladsholder til tekst 5">
            <a:extLst>
              <a:ext uri="{FF2B5EF4-FFF2-40B4-BE49-F238E27FC236}">
                <a16:creationId xmlns:a16="http://schemas.microsoft.com/office/drawing/2014/main" id="{D971E671-C979-3942-B24C-F9844C92A28D}"/>
              </a:ext>
            </a:extLst>
          </p:cNvPr>
          <p:cNvSpPr>
            <a:spLocks noGrp="1"/>
          </p:cNvSpPr>
          <p:nvPr>
            <p:ph type="body" sz="quarter" idx="10" hasCustomPrompt="1"/>
          </p:nvPr>
        </p:nvSpPr>
        <p:spPr>
          <a:xfrm>
            <a:off x="53975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524722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slide med billede til venstre">
    <p:spTree>
      <p:nvGrpSpPr>
        <p:cNvPr id="1" name=""/>
        <p:cNvGrpSpPr/>
        <p:nvPr/>
      </p:nvGrpSpPr>
      <p:grpSpPr>
        <a:xfrm>
          <a:off x="0" y="0"/>
          <a:ext cx="0" cy="0"/>
          <a:chOff x="0" y="0"/>
          <a:chExt cx="0" cy="0"/>
        </a:xfrm>
      </p:grpSpPr>
      <p:sp>
        <p:nvSpPr>
          <p:cNvPr id="10" name="Pladsholder til billede 14">
            <a:extLst>
              <a:ext uri="{FF2B5EF4-FFF2-40B4-BE49-F238E27FC236}">
                <a16:creationId xmlns:a16="http://schemas.microsoft.com/office/drawing/2014/main" id="{9F45C5D3-E60B-B347-9498-53FEF647DA61}"/>
              </a:ext>
            </a:extLst>
          </p:cNvPr>
          <p:cNvSpPr>
            <a:spLocks noGrp="1"/>
          </p:cNvSpPr>
          <p:nvPr>
            <p:ph type="pic" sz="quarter" idx="11"/>
          </p:nvPr>
        </p:nvSpPr>
        <p:spPr>
          <a:xfrm>
            <a:off x="539999" y="1496291"/>
            <a:ext cx="5328001" cy="4420322"/>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6" name="Titel 1">
            <a:extLst>
              <a:ext uri="{FF2B5EF4-FFF2-40B4-BE49-F238E27FC236}">
                <a16:creationId xmlns:a16="http://schemas.microsoft.com/office/drawing/2014/main" id="{9AD52711-D78F-6E49-BB2F-5C94A243EFD0}"/>
              </a:ext>
            </a:extLst>
          </p:cNvPr>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her</a:t>
            </a:r>
            <a:br>
              <a:rPr lang="da-DK" dirty="0"/>
            </a:br>
            <a:endParaRPr lang="da-DK" dirty="0"/>
          </a:p>
        </p:txBody>
      </p:sp>
      <p:sp>
        <p:nvSpPr>
          <p:cNvPr id="7" name="Pladsholder til tekst 5">
            <a:extLst>
              <a:ext uri="{FF2B5EF4-FFF2-40B4-BE49-F238E27FC236}">
                <a16:creationId xmlns:a16="http://schemas.microsoft.com/office/drawing/2014/main" id="{DADD0299-7787-3248-9A31-6C7B22D1F27A}"/>
              </a:ext>
            </a:extLst>
          </p:cNvPr>
          <p:cNvSpPr>
            <a:spLocks noGrp="1"/>
          </p:cNvSpPr>
          <p:nvPr>
            <p:ph type="body" sz="quarter" idx="12" hasCustomPrompt="1"/>
          </p:nvPr>
        </p:nvSpPr>
        <p:spPr>
          <a:xfrm>
            <a:off x="632908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2588504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lledslide">
    <p:spTree>
      <p:nvGrpSpPr>
        <p:cNvPr id="1" name=""/>
        <p:cNvGrpSpPr/>
        <p:nvPr/>
      </p:nvGrpSpPr>
      <p:grpSpPr>
        <a:xfrm>
          <a:off x="0" y="0"/>
          <a:ext cx="0" cy="0"/>
          <a:chOff x="0" y="0"/>
          <a:chExt cx="0" cy="0"/>
        </a:xfrm>
      </p:grpSpPr>
      <p:sp>
        <p:nvSpPr>
          <p:cNvPr id="16" name="Pladsholder til billede 14"/>
          <p:cNvSpPr>
            <a:spLocks noGrp="1"/>
          </p:cNvSpPr>
          <p:nvPr>
            <p:ph type="pic" sz="quarter" idx="11"/>
          </p:nvPr>
        </p:nvSpPr>
        <p:spPr>
          <a:xfrm>
            <a:off x="5472113" y="539750"/>
            <a:ext cx="6176962" cy="5376863"/>
          </a:xfrm>
          <a:prstGeom prst="rect">
            <a:avLst/>
          </a:prstGeom>
        </p:spPr>
        <p:txBody>
          <a:bodyPr anchor="ctr" anchorCtr="1"/>
          <a:lstStyle>
            <a:lvl1pPr marL="0" indent="0">
              <a:buNone/>
              <a:defRPr>
                <a:solidFill>
                  <a:srgbClr val="413F3D"/>
                </a:solidFill>
                <a:latin typeface="Source Sans Pro" charset="0"/>
                <a:ea typeface="Source Sans Pro" charset="0"/>
                <a:cs typeface="Source Sans Pro" charset="0"/>
              </a:defRPr>
            </a:lvl1pPr>
          </a:lstStyle>
          <a:p>
            <a:endParaRPr lang="da-DK"/>
          </a:p>
        </p:txBody>
      </p:sp>
      <p:sp>
        <p:nvSpPr>
          <p:cNvPr id="10" name="Pladsholder til tekst 3">
            <a:extLst>
              <a:ext uri="{FF2B5EF4-FFF2-40B4-BE49-F238E27FC236}">
                <a16:creationId xmlns:a16="http://schemas.microsoft.com/office/drawing/2014/main" id="{A70E12E2-6CC7-5748-AC42-770CB2CB1AC5}"/>
              </a:ext>
            </a:extLst>
          </p:cNvPr>
          <p:cNvSpPr>
            <a:spLocks noGrp="1"/>
          </p:cNvSpPr>
          <p:nvPr>
            <p:ph type="body" sz="quarter" idx="10" hasCustomPrompt="1"/>
          </p:nvPr>
        </p:nvSpPr>
        <p:spPr>
          <a:xfrm>
            <a:off x="541866" y="3132137"/>
            <a:ext cx="4487334" cy="2777595"/>
          </a:xfrm>
          <a:prstGeom prst="rect">
            <a:avLst/>
          </a:prstGeom>
        </p:spPr>
        <p:txBody>
          <a:bodyPr lIns="0" tIns="0" rIns="0" bIns="0"/>
          <a:lstStyle>
            <a:lvl1pPr marL="342900" indent="-342900">
              <a:lnSpc>
                <a:spcPct val="100000"/>
              </a:lnSpc>
              <a:buFontTx/>
              <a:buBlip>
                <a:blip r:embed="rId2"/>
              </a:buBlip>
              <a:defRPr sz="2000" b="1" i="0">
                <a:solidFill>
                  <a:schemeClr val="tx1"/>
                </a:solidFill>
                <a:latin typeface="Proxima Nova Semibold" panose="02000506030000020004" pitchFamily="2" charset="0"/>
                <a:ea typeface="Source Sans Pro" charset="0"/>
                <a:cs typeface="Arial" panose="020B0604020202020204" pitchFamily="34" charset="0"/>
              </a:defRPr>
            </a:lvl1pPr>
            <a:lvl2pPr marL="457200" indent="0">
              <a:buNone/>
              <a:defRPr sz="2400">
                <a:solidFill>
                  <a:srgbClr val="413F3D"/>
                </a:solidFill>
              </a:defRPr>
            </a:lvl2pPr>
            <a:lvl3pPr marL="914400" indent="0">
              <a:buNone/>
              <a:defRPr sz="2400">
                <a:solidFill>
                  <a:srgbClr val="413F3D"/>
                </a:solidFill>
              </a:defRPr>
            </a:lvl3pPr>
            <a:lvl4pPr marL="1371600" indent="0">
              <a:buNone/>
              <a:defRPr sz="2400">
                <a:solidFill>
                  <a:srgbClr val="413F3D"/>
                </a:solidFill>
              </a:defRPr>
            </a:lvl4pPr>
            <a:lvl5pPr marL="1828800" indent="0">
              <a:buNone/>
              <a:defRPr sz="2400">
                <a:solidFill>
                  <a:srgbClr val="413F3D"/>
                </a:solidFill>
              </a:defRPr>
            </a:lvl5pPr>
          </a:lstStyle>
          <a:p>
            <a:pPr lvl="0"/>
            <a:r>
              <a:rPr lang="da-DK" dirty="0"/>
              <a:t>Klik for at redigere teksttypografierne i masteren</a:t>
            </a:r>
          </a:p>
        </p:txBody>
      </p:sp>
      <p:sp>
        <p:nvSpPr>
          <p:cNvPr id="7" name="Titel 1">
            <a:extLst>
              <a:ext uri="{FF2B5EF4-FFF2-40B4-BE49-F238E27FC236}">
                <a16:creationId xmlns:a16="http://schemas.microsoft.com/office/drawing/2014/main" id="{98BAA046-89DD-3342-A385-E6B4EC1CD7D3}"/>
              </a:ext>
            </a:extLst>
          </p:cNvPr>
          <p:cNvSpPr>
            <a:spLocks noGrp="1"/>
          </p:cNvSpPr>
          <p:nvPr>
            <p:ph type="ctrTitle" hasCustomPrompt="1"/>
          </p:nvPr>
        </p:nvSpPr>
        <p:spPr>
          <a:xfrm>
            <a:off x="540000" y="540000"/>
            <a:ext cx="4489200" cy="2286000"/>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534346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f slide">
    <p:spTree>
      <p:nvGrpSpPr>
        <p:cNvPr id="1" name=""/>
        <p:cNvGrpSpPr/>
        <p:nvPr/>
      </p:nvGrpSpPr>
      <p:grpSpPr>
        <a:xfrm>
          <a:off x="0" y="0"/>
          <a:ext cx="0" cy="0"/>
          <a:chOff x="0" y="0"/>
          <a:chExt cx="0" cy="0"/>
        </a:xfrm>
      </p:grpSpPr>
      <p:sp>
        <p:nvSpPr>
          <p:cNvPr id="10" name="Pladsholder til tekst 3">
            <a:extLst>
              <a:ext uri="{FF2B5EF4-FFF2-40B4-BE49-F238E27FC236}">
                <a16:creationId xmlns:a16="http://schemas.microsoft.com/office/drawing/2014/main" id="{A70E12E2-6CC7-5748-AC42-770CB2CB1AC5}"/>
              </a:ext>
            </a:extLst>
          </p:cNvPr>
          <p:cNvSpPr>
            <a:spLocks noGrp="1"/>
          </p:cNvSpPr>
          <p:nvPr>
            <p:ph type="body" sz="quarter" idx="10" hasCustomPrompt="1"/>
          </p:nvPr>
        </p:nvSpPr>
        <p:spPr>
          <a:xfrm>
            <a:off x="541866" y="3132137"/>
            <a:ext cx="4487334" cy="2777595"/>
          </a:xfrm>
          <a:prstGeom prst="rect">
            <a:avLst/>
          </a:prstGeom>
        </p:spPr>
        <p:txBody>
          <a:bodyPr lIns="0" tIns="0" rIns="0" bIns="0"/>
          <a:lstStyle>
            <a:lvl1pPr marL="342900" indent="-342900">
              <a:lnSpc>
                <a:spcPct val="100000"/>
              </a:lnSpc>
              <a:buFontTx/>
              <a:buBlip>
                <a:blip r:embed="rId2"/>
              </a:buBlip>
              <a:defRPr sz="2000" b="1" i="0">
                <a:solidFill>
                  <a:schemeClr val="tx1"/>
                </a:solidFill>
                <a:latin typeface="Proxima Nova Semibold" panose="02000506030000020004" pitchFamily="2" charset="0"/>
                <a:ea typeface="Source Sans Pro" charset="0"/>
                <a:cs typeface="Arial" panose="020B0604020202020204" pitchFamily="34" charset="0"/>
              </a:defRPr>
            </a:lvl1pPr>
            <a:lvl2pPr marL="457200" indent="0">
              <a:buNone/>
              <a:defRPr sz="2400">
                <a:solidFill>
                  <a:srgbClr val="413F3D"/>
                </a:solidFill>
              </a:defRPr>
            </a:lvl2pPr>
            <a:lvl3pPr marL="914400" indent="0">
              <a:buNone/>
              <a:defRPr sz="2400">
                <a:solidFill>
                  <a:srgbClr val="413F3D"/>
                </a:solidFill>
              </a:defRPr>
            </a:lvl3pPr>
            <a:lvl4pPr marL="1371600" indent="0">
              <a:buNone/>
              <a:defRPr sz="2400">
                <a:solidFill>
                  <a:srgbClr val="413F3D"/>
                </a:solidFill>
              </a:defRPr>
            </a:lvl4pPr>
            <a:lvl5pPr marL="1828800" indent="0">
              <a:buNone/>
              <a:defRPr sz="2400">
                <a:solidFill>
                  <a:srgbClr val="413F3D"/>
                </a:solidFill>
              </a:defRPr>
            </a:lvl5pPr>
          </a:lstStyle>
          <a:p>
            <a:pPr lvl="0"/>
            <a:r>
              <a:rPr lang="da-DK" dirty="0"/>
              <a:t>Klik for at redigere teksttypografierne i masteren</a:t>
            </a:r>
          </a:p>
        </p:txBody>
      </p:sp>
      <p:sp>
        <p:nvSpPr>
          <p:cNvPr id="5" name="Pladsholder til diagram 4">
            <a:extLst>
              <a:ext uri="{FF2B5EF4-FFF2-40B4-BE49-F238E27FC236}">
                <a16:creationId xmlns:a16="http://schemas.microsoft.com/office/drawing/2014/main" id="{147123D2-871D-6543-97AC-4A968A644807}"/>
              </a:ext>
            </a:extLst>
          </p:cNvPr>
          <p:cNvSpPr>
            <a:spLocks noGrp="1"/>
          </p:cNvSpPr>
          <p:nvPr>
            <p:ph type="chart" sz="quarter" idx="11"/>
          </p:nvPr>
        </p:nvSpPr>
        <p:spPr>
          <a:xfrm>
            <a:off x="5471665" y="540000"/>
            <a:ext cx="6176962" cy="5376863"/>
          </a:xfrm>
          <a:prstGeom prst="rect">
            <a:avLst/>
          </a:prstGeom>
          <a:ln w="101600">
            <a:solidFill>
              <a:schemeClr val="tx2"/>
            </a:solidFill>
            <a:miter lim="800000"/>
          </a:ln>
        </p:spPr>
        <p:txBody>
          <a:bodyPr anchor="ctr" anchorCtr="1"/>
          <a:lstStyle>
            <a:lvl1pPr marL="0" indent="0">
              <a:buNone/>
              <a:defRPr b="0" i="0">
                <a:solidFill>
                  <a:srgbClr val="413F3D"/>
                </a:solidFill>
                <a:latin typeface="Proxima Nova" panose="02000506030000020004" pitchFamily="2" charset="0"/>
                <a:ea typeface="Source Sans Pro" charset="0"/>
                <a:cs typeface="Proxima Nova" panose="02000506030000020004" pitchFamily="2" charset="0"/>
              </a:defRPr>
            </a:lvl1pPr>
          </a:lstStyle>
          <a:p>
            <a:endParaRPr lang="da-DK" dirty="0"/>
          </a:p>
        </p:txBody>
      </p:sp>
      <p:sp>
        <p:nvSpPr>
          <p:cNvPr id="8" name="Titel 1">
            <a:extLst>
              <a:ext uri="{FF2B5EF4-FFF2-40B4-BE49-F238E27FC236}">
                <a16:creationId xmlns:a16="http://schemas.microsoft.com/office/drawing/2014/main" id="{1DBD077B-D41B-4940-BF61-71F35A7166D0}"/>
              </a:ext>
            </a:extLst>
          </p:cNvPr>
          <p:cNvSpPr>
            <a:spLocks noGrp="1"/>
          </p:cNvSpPr>
          <p:nvPr>
            <p:ph type="ctrTitle" hasCustomPrompt="1"/>
          </p:nvPr>
        </p:nvSpPr>
        <p:spPr>
          <a:xfrm>
            <a:off x="540000" y="540000"/>
            <a:ext cx="4489200" cy="2286000"/>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2071612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Divider">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51DA303-34E7-354B-BAEC-7F38DF7E345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12688" y="5999380"/>
            <a:ext cx="2766625" cy="277240"/>
          </a:xfrm>
          <a:prstGeom prst="rect">
            <a:avLst/>
          </a:prstGeom>
        </p:spPr>
      </p:pic>
      <p:sp>
        <p:nvSpPr>
          <p:cNvPr id="5" name="Titel 1">
            <a:extLst>
              <a:ext uri="{FF2B5EF4-FFF2-40B4-BE49-F238E27FC236}">
                <a16:creationId xmlns:a16="http://schemas.microsoft.com/office/drawing/2014/main" id="{84665EED-422D-DC44-A894-F466020F3689}"/>
              </a:ext>
            </a:extLst>
          </p:cNvPr>
          <p:cNvSpPr>
            <a:spLocks noGrp="1"/>
          </p:cNvSpPr>
          <p:nvPr>
            <p:ph type="ctrTitle" hasCustomPrompt="1"/>
          </p:nvPr>
        </p:nvSpPr>
        <p:spPr>
          <a:xfrm>
            <a:off x="770082" y="720000"/>
            <a:ext cx="10651836" cy="4871432"/>
          </a:xfrm>
          <a:prstGeom prst="rect">
            <a:avLst/>
          </a:prstGeom>
          <a:noFill/>
          <a:ln w="101600" cap="sq">
            <a:noFill/>
            <a:miter lim="800000"/>
          </a:ln>
        </p:spPr>
        <p:txBody>
          <a:bodyPr wrap="square" lIns="270000" tIns="270000" rIns="270000" bIns="180000" anchor="ctr" anchorCtr="1">
            <a:noAutofit/>
          </a:bodyPr>
          <a:lstStyle>
            <a:lvl1pPr algn="ctr">
              <a:lnSpc>
                <a:spcPts val="6600"/>
              </a:lnSpc>
              <a:defRPr sz="6200" b="1" i="0" baseline="0">
                <a:solidFill>
                  <a:schemeClr val="bg1"/>
                </a:solidFill>
                <a:latin typeface="Proxima Nova Black" panose="02000506030000020004" pitchFamily="2" charset="0"/>
                <a:ea typeface="Source Sans Pro" charset="0"/>
                <a:cs typeface="Arial" panose="020B0604020202020204" pitchFamily="34" charset="0"/>
              </a:defRPr>
            </a:lvl1pPr>
          </a:lstStyle>
          <a:p>
            <a:r>
              <a:rPr lang="da-DK" dirty="0"/>
              <a:t>Skriv overskrift </a:t>
            </a:r>
            <a:br>
              <a:rPr lang="da-DK" dirty="0"/>
            </a:br>
            <a:r>
              <a:rPr lang="da-DK" dirty="0"/>
              <a:t>her</a:t>
            </a:r>
          </a:p>
        </p:txBody>
      </p:sp>
    </p:spTree>
    <p:extLst>
      <p:ext uri="{BB962C8B-B14F-4D97-AF65-F5344CB8AC3E}">
        <p14:creationId xmlns:p14="http://schemas.microsoft.com/office/powerpoint/2010/main" val="190336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ekstslide med én kolon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CA520-1E6E-43BE-A16B-FED2448383FC}"/>
              </a:ext>
            </a:extLst>
          </p:cNvPr>
          <p:cNvSpPr txBox="1">
            <a:spLocks noGrp="1"/>
          </p:cNvSpPr>
          <p:nvPr>
            <p:ph type="title"/>
          </p:nvPr>
        </p:nvSpPr>
        <p:spPr>
          <a:xfrm>
            <a:off x="539998" y="539998"/>
            <a:ext cx="11108624" cy="817747"/>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her</a:t>
            </a:r>
            <a:br>
              <a:rPr lang="da-DK"/>
            </a:br>
            <a:endParaRPr lang="da-DK"/>
          </a:p>
        </p:txBody>
      </p:sp>
      <p:sp>
        <p:nvSpPr>
          <p:cNvPr id="3" name="Text Placeholder 2">
            <a:extLst>
              <a:ext uri="{FF2B5EF4-FFF2-40B4-BE49-F238E27FC236}">
                <a16:creationId xmlns:a16="http://schemas.microsoft.com/office/drawing/2014/main" id="{BBF74EA5-0DE2-4F8C-BE58-720455ACF09F}"/>
              </a:ext>
            </a:extLst>
          </p:cNvPr>
          <p:cNvSpPr txBox="1">
            <a:spLocks noGrp="1"/>
          </p:cNvSpPr>
          <p:nvPr>
            <p:ph type="body" idx="4294967295"/>
          </p:nvPr>
        </p:nvSpPr>
        <p:spPr>
          <a:xfrm>
            <a:off x="539752" y="1500192"/>
            <a:ext cx="11109329" cy="4433889"/>
          </a:xfrm>
        </p:spPr>
        <p:txBody>
          <a:bodyPr/>
          <a:lstStyle>
            <a:lvl1pPr marL="359999" indent="-359999">
              <a:defRPr/>
            </a:lvl1pPr>
            <a:lvl2pPr marL="721799" indent="-359999">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22476429"/>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ekstslide med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C43D40-DDDA-4376-ABE9-C055380A1500}"/>
              </a:ext>
            </a:extLst>
          </p:cNvPr>
          <p:cNvSpPr txBox="1">
            <a:spLocks noGrp="1"/>
          </p:cNvSpPr>
          <p:nvPr>
            <p:ph type="title"/>
          </p:nvPr>
        </p:nvSpPr>
        <p:spPr>
          <a:xfrm>
            <a:off x="539998" y="539998"/>
            <a:ext cx="11108624" cy="817747"/>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her</a:t>
            </a:r>
            <a:br>
              <a:rPr lang="da-DK"/>
            </a:br>
            <a:endParaRPr lang="da-DK"/>
          </a:p>
        </p:txBody>
      </p:sp>
      <p:sp>
        <p:nvSpPr>
          <p:cNvPr id="3" name="Pladsholder til tekst 5">
            <a:extLst>
              <a:ext uri="{FF2B5EF4-FFF2-40B4-BE49-F238E27FC236}">
                <a16:creationId xmlns:a16="http://schemas.microsoft.com/office/drawing/2014/main" id="{829D5867-BC46-4671-A5F1-6EA9DE16A12E}"/>
              </a:ext>
            </a:extLst>
          </p:cNvPr>
          <p:cNvSpPr txBox="1">
            <a:spLocks noGrp="1"/>
          </p:cNvSpPr>
          <p:nvPr>
            <p:ph type="body" idx="4294967295"/>
          </p:nvPr>
        </p:nvSpPr>
        <p:spPr>
          <a:xfrm>
            <a:off x="539752" y="1497009"/>
            <a:ext cx="5327998" cy="4419596"/>
          </a:xfrm>
        </p:spPr>
        <p:txBody>
          <a:bodyPr lIns="0" tIns="0" rIns="0" bIns="0"/>
          <a:lstStyle>
            <a:lvl1pPr marL="285750" indent="-285750">
              <a:lnSpc>
                <a:spcPct val="100000"/>
              </a:lnSpc>
              <a:buSzPts val="1800"/>
              <a:defRPr lang="da-DK" sz="1800">
                <a:latin typeface="Proxima Nova" pitchFamily="2"/>
                <a:ea typeface="Source Sans Pro"/>
                <a:cs typeface="Arial" pitchFamily="34"/>
              </a:defRPr>
            </a:lvl1pPr>
            <a:lvl2pPr marL="742950" indent="-285750">
              <a:lnSpc>
                <a:spcPct val="100000"/>
              </a:lnSpc>
              <a:buSzPts val="1600"/>
              <a:defRPr lang="da-DK" sz="1600">
                <a:latin typeface="Proxima Nova" pitchFamily="2"/>
                <a:ea typeface="Source Sans Pro"/>
                <a:cs typeface="Arial" pitchFamily="34"/>
              </a:defRPr>
            </a:lvl2pPr>
            <a:lvl3pPr marL="1200150" indent="-285750">
              <a:lnSpc>
                <a:spcPct val="100000"/>
              </a:lnSpc>
              <a:buSzPts val="1398"/>
              <a:defRPr lang="da-DK" sz="1400">
                <a:latin typeface="Proxima Nova" pitchFamily="2"/>
                <a:ea typeface="Source Sans Pro"/>
                <a:cs typeface="Arial" pitchFamily="34"/>
              </a:defRPr>
            </a:lvl3pPr>
            <a:lvl4pPr marL="1657350" indent="-285750">
              <a:lnSpc>
                <a:spcPct val="100000"/>
              </a:lnSpc>
              <a:buSzPts val="1398"/>
              <a:defRPr lang="da-DK" sz="1400">
                <a:latin typeface="Proxima Nova" pitchFamily="2"/>
                <a:ea typeface="Source Sans Pro"/>
                <a:cs typeface="Arial" pitchFamily="34"/>
              </a:defRPr>
            </a:lvl4pPr>
            <a:lvl5pPr marL="2114549" indent="-285750">
              <a:lnSpc>
                <a:spcPct val="100000"/>
              </a:lnSpc>
              <a:buSzPts val="1398"/>
              <a:defRPr lang="da-DK" sz="1400">
                <a:latin typeface="Proxima Nova" pitchFamily="2"/>
                <a:ea typeface="Source Sans Pro"/>
                <a:cs typeface="Arial" pitchFamily="34"/>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5">
            <a:extLst>
              <a:ext uri="{FF2B5EF4-FFF2-40B4-BE49-F238E27FC236}">
                <a16:creationId xmlns:a16="http://schemas.microsoft.com/office/drawing/2014/main" id="{A6CA6E57-20E6-44E3-A416-26DD2E519617}"/>
              </a:ext>
            </a:extLst>
          </p:cNvPr>
          <p:cNvSpPr txBox="1">
            <a:spLocks noGrp="1"/>
          </p:cNvSpPr>
          <p:nvPr>
            <p:ph type="body" idx="4294967295"/>
          </p:nvPr>
        </p:nvSpPr>
        <p:spPr>
          <a:xfrm>
            <a:off x="6329083" y="1497009"/>
            <a:ext cx="5327998" cy="4419596"/>
          </a:xfrm>
        </p:spPr>
        <p:txBody>
          <a:bodyPr lIns="0" tIns="0" rIns="0" bIns="0"/>
          <a:lstStyle>
            <a:lvl1pPr marL="285750" indent="-285750">
              <a:lnSpc>
                <a:spcPct val="100000"/>
              </a:lnSpc>
              <a:buSzPts val="1800"/>
              <a:defRPr lang="da-DK" sz="1800">
                <a:latin typeface="Proxima Nova" pitchFamily="2"/>
                <a:ea typeface="Source Sans Pro"/>
                <a:cs typeface="Arial" pitchFamily="34"/>
              </a:defRPr>
            </a:lvl1pPr>
            <a:lvl2pPr marL="742950" indent="-285750">
              <a:lnSpc>
                <a:spcPct val="100000"/>
              </a:lnSpc>
              <a:buSzPts val="1600"/>
              <a:defRPr lang="da-DK" sz="1600">
                <a:latin typeface="Proxima Nova" pitchFamily="2"/>
                <a:ea typeface="Source Sans Pro"/>
                <a:cs typeface="Arial" pitchFamily="34"/>
              </a:defRPr>
            </a:lvl2pPr>
            <a:lvl3pPr marL="1200150" indent="-285750">
              <a:lnSpc>
                <a:spcPct val="100000"/>
              </a:lnSpc>
              <a:buSzPts val="1398"/>
              <a:defRPr lang="da-DK" sz="1400">
                <a:latin typeface="Proxima Nova" pitchFamily="2"/>
                <a:ea typeface="Source Sans Pro"/>
                <a:cs typeface="Arial" pitchFamily="34"/>
              </a:defRPr>
            </a:lvl3pPr>
            <a:lvl4pPr marL="1657350" indent="-285750">
              <a:lnSpc>
                <a:spcPct val="100000"/>
              </a:lnSpc>
              <a:buSzPts val="1398"/>
              <a:defRPr lang="da-DK" sz="1400">
                <a:latin typeface="Proxima Nova" pitchFamily="2"/>
                <a:ea typeface="Source Sans Pro"/>
                <a:cs typeface="Arial" pitchFamily="34"/>
              </a:defRPr>
            </a:lvl4pPr>
            <a:lvl5pPr marL="2114549" indent="-285750">
              <a:lnSpc>
                <a:spcPct val="100000"/>
              </a:lnSpc>
              <a:buSzPts val="1398"/>
              <a:defRPr lang="da-DK" sz="1400">
                <a:latin typeface="Proxima Nova" pitchFamily="2"/>
                <a:ea typeface="Source Sans Pro"/>
                <a:cs typeface="Arial" pitchFamily="34"/>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448603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kstslide med billede til høj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8402DC-B85C-4196-BB62-7C83D9452459}"/>
              </a:ext>
            </a:extLst>
          </p:cNvPr>
          <p:cNvSpPr txBox="1">
            <a:spLocks noGrp="1"/>
          </p:cNvSpPr>
          <p:nvPr>
            <p:ph type="title"/>
          </p:nvPr>
        </p:nvSpPr>
        <p:spPr>
          <a:xfrm>
            <a:off x="539998" y="539998"/>
            <a:ext cx="11108624" cy="817747"/>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her</a:t>
            </a:r>
            <a:br>
              <a:rPr lang="da-DK"/>
            </a:br>
            <a:endParaRPr lang="da-DK"/>
          </a:p>
        </p:txBody>
      </p:sp>
      <p:sp>
        <p:nvSpPr>
          <p:cNvPr id="3" name="Pladsholder til billede 14">
            <a:extLst>
              <a:ext uri="{FF2B5EF4-FFF2-40B4-BE49-F238E27FC236}">
                <a16:creationId xmlns:a16="http://schemas.microsoft.com/office/drawing/2014/main" id="{B0684C66-BBBB-45C5-BD32-6A1C828853F5}"/>
              </a:ext>
            </a:extLst>
          </p:cNvPr>
          <p:cNvSpPr txBox="1">
            <a:spLocks noGrp="1"/>
          </p:cNvSpPr>
          <p:nvPr>
            <p:ph type="pic" idx="4294967295"/>
          </p:nvPr>
        </p:nvSpPr>
        <p:spPr>
          <a:xfrm>
            <a:off x="6321073" y="1496287"/>
            <a:ext cx="5327998" cy="4420319"/>
          </a:xfrm>
        </p:spPr>
        <p:txBody>
          <a:bodyPr anchor="ctr" anchorCtr="1"/>
          <a:lstStyle>
            <a:lvl1pPr marL="0" indent="0">
              <a:buNone/>
              <a:defRPr lang="da-DK">
                <a:solidFill>
                  <a:srgbClr val="413F3D"/>
                </a:solidFill>
                <a:latin typeface="Source Sans Pro"/>
                <a:ea typeface="Source Sans Pro"/>
                <a:cs typeface="Source Sans Pro"/>
              </a:defRPr>
            </a:lvl1pPr>
          </a:lstStyle>
          <a:p>
            <a:pPr lvl="0"/>
            <a:endParaRPr lang="da-DK"/>
          </a:p>
        </p:txBody>
      </p:sp>
      <p:sp>
        <p:nvSpPr>
          <p:cNvPr id="4" name="Pladsholder til tekst 5">
            <a:extLst>
              <a:ext uri="{FF2B5EF4-FFF2-40B4-BE49-F238E27FC236}">
                <a16:creationId xmlns:a16="http://schemas.microsoft.com/office/drawing/2014/main" id="{1EC11CAC-CBEF-4D1F-B660-CC87A8E27C0C}"/>
              </a:ext>
            </a:extLst>
          </p:cNvPr>
          <p:cNvSpPr txBox="1">
            <a:spLocks noGrp="1"/>
          </p:cNvSpPr>
          <p:nvPr>
            <p:ph type="body" idx="4294967295"/>
          </p:nvPr>
        </p:nvSpPr>
        <p:spPr>
          <a:xfrm>
            <a:off x="539752" y="1497009"/>
            <a:ext cx="5327998" cy="4419596"/>
          </a:xfrm>
        </p:spPr>
        <p:txBody>
          <a:bodyPr lIns="0" tIns="0" rIns="0" bIns="0"/>
          <a:lstStyle>
            <a:lvl1pPr marL="285750" indent="-285750">
              <a:lnSpc>
                <a:spcPct val="100000"/>
              </a:lnSpc>
              <a:buSzPts val="1800"/>
              <a:defRPr lang="da-DK" sz="1800">
                <a:latin typeface="Proxima Nova" pitchFamily="2"/>
                <a:ea typeface="Source Sans Pro"/>
                <a:cs typeface="Arial" pitchFamily="34"/>
              </a:defRPr>
            </a:lvl1pPr>
            <a:lvl2pPr marL="742950" indent="-285750">
              <a:lnSpc>
                <a:spcPct val="100000"/>
              </a:lnSpc>
              <a:buSzPts val="1600"/>
              <a:defRPr lang="da-DK" sz="1600">
                <a:latin typeface="Proxima Nova" pitchFamily="2"/>
                <a:ea typeface="Source Sans Pro"/>
                <a:cs typeface="Arial" pitchFamily="34"/>
              </a:defRPr>
            </a:lvl2pPr>
            <a:lvl3pPr marL="1200150" indent="-285750">
              <a:lnSpc>
                <a:spcPct val="100000"/>
              </a:lnSpc>
              <a:buSzPts val="1398"/>
              <a:defRPr lang="da-DK" sz="1400">
                <a:latin typeface="Proxima Nova" pitchFamily="2"/>
                <a:ea typeface="Source Sans Pro"/>
                <a:cs typeface="Arial" pitchFamily="34"/>
              </a:defRPr>
            </a:lvl3pPr>
            <a:lvl4pPr marL="1657350" indent="-285750">
              <a:lnSpc>
                <a:spcPct val="100000"/>
              </a:lnSpc>
              <a:buSzPts val="1398"/>
              <a:defRPr lang="da-DK" sz="1400">
                <a:latin typeface="Proxima Nova" pitchFamily="2"/>
                <a:ea typeface="Source Sans Pro"/>
                <a:cs typeface="Arial" pitchFamily="34"/>
              </a:defRPr>
            </a:lvl4pPr>
            <a:lvl5pPr marL="2114549" indent="-285750">
              <a:lnSpc>
                <a:spcPct val="100000"/>
              </a:lnSpc>
              <a:buSzPts val="1398"/>
              <a:defRPr lang="da-DK" sz="1400">
                <a:latin typeface="Proxima Nova" pitchFamily="2"/>
                <a:ea typeface="Source Sans Pro"/>
                <a:cs typeface="Arial" pitchFamily="34"/>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959348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 med kant">
    <p:spTree>
      <p:nvGrpSpPr>
        <p:cNvPr id="1" name=""/>
        <p:cNvGrpSpPr/>
        <p:nvPr/>
      </p:nvGrpSpPr>
      <p:grpSpPr>
        <a:xfrm>
          <a:off x="0" y="0"/>
          <a:ext cx="0" cy="0"/>
          <a:chOff x="0" y="0"/>
          <a:chExt cx="0" cy="0"/>
        </a:xfrm>
      </p:grpSpPr>
      <p:sp>
        <p:nvSpPr>
          <p:cNvPr id="11" name="Shape"/>
          <p:cNvSpPr>
            <a:spLocks/>
          </p:cNvSpPr>
          <p:nvPr userDrawn="1"/>
        </p:nvSpPr>
        <p:spPr bwMode="auto">
          <a:xfrm>
            <a:off x="2117" y="0"/>
            <a:ext cx="12192000" cy="6859588"/>
          </a:xfrm>
          <a:custGeom>
            <a:avLst/>
            <a:gdLst>
              <a:gd name="T0" fmla="*/ 5760 w 5760"/>
              <a:gd name="T1" fmla="*/ 500 h 4321"/>
              <a:gd name="T2" fmla="*/ 5760 w 5760"/>
              <a:gd name="T3" fmla="*/ 0 h 4321"/>
              <a:gd name="T4" fmla="*/ 0 w 5760"/>
              <a:gd name="T5" fmla="*/ 0 h 4321"/>
              <a:gd name="T6" fmla="*/ 0 w 5760"/>
              <a:gd name="T7" fmla="*/ 500 h 4321"/>
              <a:gd name="T8" fmla="*/ 0 w 5760"/>
              <a:gd name="T9" fmla="*/ 4321 h 4321"/>
              <a:gd name="T10" fmla="*/ 498 w 5760"/>
              <a:gd name="T11" fmla="*/ 4321 h 4321"/>
              <a:gd name="T12" fmla="*/ 498 w 5760"/>
              <a:gd name="T13" fmla="*/ 500 h 4321"/>
              <a:gd name="T14" fmla="*/ 5760 w 5760"/>
              <a:gd name="T15" fmla="*/ 500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4321">
                <a:moveTo>
                  <a:pt x="5760" y="500"/>
                </a:moveTo>
                <a:lnTo>
                  <a:pt x="5760" y="0"/>
                </a:lnTo>
                <a:lnTo>
                  <a:pt x="0" y="0"/>
                </a:lnTo>
                <a:lnTo>
                  <a:pt x="0" y="500"/>
                </a:lnTo>
                <a:lnTo>
                  <a:pt x="0" y="4321"/>
                </a:lnTo>
                <a:lnTo>
                  <a:pt x="498" y="4321"/>
                </a:lnTo>
                <a:lnTo>
                  <a:pt x="498" y="500"/>
                </a:lnTo>
                <a:lnTo>
                  <a:pt x="5760" y="500"/>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sz="1800"/>
          </a:p>
        </p:txBody>
      </p:sp>
      <p:sp>
        <p:nvSpPr>
          <p:cNvPr id="3" name="Pladsholder til dato 2"/>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7" name="Pladsholder til sidefod 6"/>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8" name="Pladsholder til slidenummer 7"/>
          <p:cNvSpPr>
            <a:spLocks noGrp="1"/>
          </p:cNvSpPr>
          <p:nvPr>
            <p:ph type="sldNum" sz="quarter" idx="12"/>
          </p:nvPr>
        </p:nvSpPr>
        <p:spPr/>
        <p:txBody>
          <a:bodyPr/>
          <a:lstStyle/>
          <a:p>
            <a:fld id="{45D37B1E-C366-494F-A587-962AD9AABC83}" type="slidenum">
              <a:rPr lang="en-GB" smtClean="0"/>
              <a:pPr/>
              <a:t>‹nr.›</a:t>
            </a:fld>
            <a:endParaRPr lang="en-GB" dirty="0"/>
          </a:p>
        </p:txBody>
      </p:sp>
      <p:sp>
        <p:nvSpPr>
          <p:cNvPr id="10"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15" name="TextBox 7"/>
          <p:cNvSpPr txBox="1"/>
          <p:nvPr userDrawn="1"/>
        </p:nvSpPr>
        <p:spPr>
          <a:xfrm>
            <a:off x="-2745901" y="1548000"/>
            <a:ext cx="2603500" cy="1123384"/>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Kapitel med kant</a:t>
            </a:r>
          </a:p>
          <a:p>
            <a:pPr algn="r" eaLnBrk="1" hangingPunct="1">
              <a:spcBef>
                <a:spcPts val="0"/>
              </a:spcBef>
              <a:spcAft>
                <a:spcPts val="300"/>
              </a:spcAft>
              <a:defRPr/>
            </a:pPr>
            <a:endParaRPr lang="en-GB" sz="9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9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9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900" kern="1200" dirty="0">
                <a:solidFill>
                  <a:schemeClr val="tx1"/>
                </a:solidFill>
                <a:effectLst/>
                <a:latin typeface="Arial" panose="020B0604020202020204" pitchFamily="34" charset="0"/>
                <a:ea typeface="+mn-ea"/>
                <a:cs typeface="Arial" panose="020B0604020202020204" pitchFamily="34" charset="0"/>
              </a:rPr>
            </a:br>
            <a:r>
              <a:rPr lang="da-DK" sz="9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9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Title 1"/>
          <p:cNvSpPr>
            <a:spLocks noGrp="1"/>
          </p:cNvSpPr>
          <p:nvPr>
            <p:ph type="title" hasCustomPrompt="1"/>
          </p:nvPr>
        </p:nvSpPr>
        <p:spPr>
          <a:xfrm>
            <a:off x="2112433" y="2385751"/>
            <a:ext cx="9023352" cy="3281624"/>
          </a:xfrm>
        </p:spPr>
        <p:txBody>
          <a:bodyPr anchor="t" anchorCtr="0"/>
          <a:lstStyle>
            <a:lvl1pPr>
              <a:lnSpc>
                <a:spcPct val="80000"/>
              </a:lnSpc>
              <a:defRPr sz="5000" b="0" cap="all" spc="-100" baseline="0">
                <a:solidFill>
                  <a:srgbClr val="003B7A"/>
                </a:solidFill>
              </a:defRPr>
            </a:lvl1pPr>
          </a:lstStyle>
          <a:p>
            <a:r>
              <a:rPr lang="da-DK" noProof="0" dirty="0"/>
              <a:t>Indsæt tekst eller statement I flere linjer </a:t>
            </a:r>
          </a:p>
        </p:txBody>
      </p:sp>
      <p:sp>
        <p:nvSpPr>
          <p:cNvPr id="13" name="Pladsholder til tekst 2"/>
          <p:cNvSpPr>
            <a:spLocks noGrp="1"/>
          </p:cNvSpPr>
          <p:nvPr>
            <p:ph type="body" sz="quarter" idx="13" hasCustomPrompt="1"/>
          </p:nvPr>
        </p:nvSpPr>
        <p:spPr>
          <a:xfrm>
            <a:off x="2112432" y="1479517"/>
            <a:ext cx="9023351"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pic>
        <p:nvPicPr>
          <p:cNvPr id="18" name="Billed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pic>
        <p:nvPicPr>
          <p:cNvPr id="1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000" y="6048000"/>
            <a:ext cx="918979" cy="417600"/>
          </a:xfrm>
          <a:prstGeom prst="rect">
            <a:avLst/>
          </a:prstGeom>
        </p:spPr>
      </p:pic>
    </p:spTree>
    <p:extLst>
      <p:ext uri="{BB962C8B-B14F-4D97-AF65-F5344CB8AC3E}">
        <p14:creationId xmlns:p14="http://schemas.microsoft.com/office/powerpoint/2010/main" val="2908177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ekstslide med billede til venstre">
    <p:spTree>
      <p:nvGrpSpPr>
        <p:cNvPr id="1" name=""/>
        <p:cNvGrpSpPr/>
        <p:nvPr/>
      </p:nvGrpSpPr>
      <p:grpSpPr>
        <a:xfrm>
          <a:off x="0" y="0"/>
          <a:ext cx="0" cy="0"/>
          <a:chOff x="0" y="0"/>
          <a:chExt cx="0" cy="0"/>
        </a:xfrm>
      </p:grpSpPr>
      <p:sp>
        <p:nvSpPr>
          <p:cNvPr id="2" name="Pladsholder til billede 14">
            <a:extLst>
              <a:ext uri="{FF2B5EF4-FFF2-40B4-BE49-F238E27FC236}">
                <a16:creationId xmlns:a16="http://schemas.microsoft.com/office/drawing/2014/main" id="{016A801C-6B58-4B96-AA23-DC82BBA139B5}"/>
              </a:ext>
            </a:extLst>
          </p:cNvPr>
          <p:cNvSpPr txBox="1">
            <a:spLocks noGrp="1"/>
          </p:cNvSpPr>
          <p:nvPr>
            <p:ph type="pic" idx="4294967295"/>
          </p:nvPr>
        </p:nvSpPr>
        <p:spPr>
          <a:xfrm>
            <a:off x="539998" y="1496287"/>
            <a:ext cx="5327998" cy="4420319"/>
          </a:xfrm>
        </p:spPr>
        <p:txBody>
          <a:bodyPr anchor="ctr" anchorCtr="1"/>
          <a:lstStyle>
            <a:lvl1pPr marL="0" indent="0">
              <a:buNone/>
              <a:defRPr lang="da-DK">
                <a:solidFill>
                  <a:srgbClr val="413F3D"/>
                </a:solidFill>
                <a:latin typeface="Source Sans Pro"/>
                <a:ea typeface="Source Sans Pro"/>
                <a:cs typeface="Source Sans Pro"/>
              </a:defRPr>
            </a:lvl1pPr>
          </a:lstStyle>
          <a:p>
            <a:pPr lvl="0"/>
            <a:endParaRPr lang="da-DK"/>
          </a:p>
        </p:txBody>
      </p:sp>
      <p:sp>
        <p:nvSpPr>
          <p:cNvPr id="3" name="Titel 1">
            <a:extLst>
              <a:ext uri="{FF2B5EF4-FFF2-40B4-BE49-F238E27FC236}">
                <a16:creationId xmlns:a16="http://schemas.microsoft.com/office/drawing/2014/main" id="{684FB892-00B2-499C-B0D3-47624E51E434}"/>
              </a:ext>
            </a:extLst>
          </p:cNvPr>
          <p:cNvSpPr txBox="1">
            <a:spLocks noGrp="1"/>
          </p:cNvSpPr>
          <p:nvPr>
            <p:ph type="title"/>
          </p:nvPr>
        </p:nvSpPr>
        <p:spPr>
          <a:xfrm>
            <a:off x="539998" y="539998"/>
            <a:ext cx="11108624" cy="817747"/>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her</a:t>
            </a:r>
            <a:br>
              <a:rPr lang="da-DK"/>
            </a:br>
            <a:endParaRPr lang="da-DK"/>
          </a:p>
        </p:txBody>
      </p:sp>
      <p:sp>
        <p:nvSpPr>
          <p:cNvPr id="4" name="Pladsholder til tekst 5">
            <a:extLst>
              <a:ext uri="{FF2B5EF4-FFF2-40B4-BE49-F238E27FC236}">
                <a16:creationId xmlns:a16="http://schemas.microsoft.com/office/drawing/2014/main" id="{065B3288-B56D-41F0-AD95-10E8524A5C05}"/>
              </a:ext>
            </a:extLst>
          </p:cNvPr>
          <p:cNvSpPr txBox="1">
            <a:spLocks noGrp="1"/>
          </p:cNvSpPr>
          <p:nvPr>
            <p:ph type="body" idx="4294967295"/>
          </p:nvPr>
        </p:nvSpPr>
        <p:spPr>
          <a:xfrm>
            <a:off x="6329083" y="1497009"/>
            <a:ext cx="5327998" cy="4419596"/>
          </a:xfrm>
        </p:spPr>
        <p:txBody>
          <a:bodyPr lIns="0" tIns="0" rIns="0" bIns="0"/>
          <a:lstStyle>
            <a:lvl1pPr marL="285750" indent="-285750">
              <a:lnSpc>
                <a:spcPct val="100000"/>
              </a:lnSpc>
              <a:buSzPts val="1800"/>
              <a:defRPr lang="da-DK" sz="1800">
                <a:latin typeface="Proxima Nova" pitchFamily="2"/>
                <a:ea typeface="Source Sans Pro"/>
                <a:cs typeface="Arial" pitchFamily="34"/>
              </a:defRPr>
            </a:lvl1pPr>
            <a:lvl2pPr marL="742950" indent="-285750">
              <a:lnSpc>
                <a:spcPct val="100000"/>
              </a:lnSpc>
              <a:buSzPts val="1600"/>
              <a:defRPr lang="da-DK" sz="1600">
                <a:latin typeface="Proxima Nova" pitchFamily="2"/>
                <a:ea typeface="Source Sans Pro"/>
                <a:cs typeface="Arial" pitchFamily="34"/>
              </a:defRPr>
            </a:lvl2pPr>
            <a:lvl3pPr marL="1200150" indent="-285750">
              <a:lnSpc>
                <a:spcPct val="100000"/>
              </a:lnSpc>
              <a:buSzPts val="1398"/>
              <a:defRPr lang="da-DK" sz="1400">
                <a:latin typeface="Proxima Nova" pitchFamily="2"/>
                <a:ea typeface="Source Sans Pro"/>
                <a:cs typeface="Arial" pitchFamily="34"/>
              </a:defRPr>
            </a:lvl3pPr>
            <a:lvl4pPr marL="1657350" indent="-285750">
              <a:lnSpc>
                <a:spcPct val="100000"/>
              </a:lnSpc>
              <a:buSzPts val="1398"/>
              <a:defRPr lang="da-DK" sz="1400">
                <a:latin typeface="Proxima Nova" pitchFamily="2"/>
                <a:ea typeface="Source Sans Pro"/>
                <a:cs typeface="Arial" pitchFamily="34"/>
              </a:defRPr>
            </a:lvl4pPr>
            <a:lvl5pPr marL="2114549" indent="-285750">
              <a:lnSpc>
                <a:spcPct val="100000"/>
              </a:lnSpc>
              <a:buSzPts val="1398"/>
              <a:defRPr lang="da-DK" sz="1400">
                <a:latin typeface="Proxima Nova" pitchFamily="2"/>
                <a:ea typeface="Source Sans Pro"/>
                <a:cs typeface="Arial" pitchFamily="34"/>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647932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illedslide">
    <p:spTree>
      <p:nvGrpSpPr>
        <p:cNvPr id="1" name=""/>
        <p:cNvGrpSpPr/>
        <p:nvPr/>
      </p:nvGrpSpPr>
      <p:grpSpPr>
        <a:xfrm>
          <a:off x="0" y="0"/>
          <a:ext cx="0" cy="0"/>
          <a:chOff x="0" y="0"/>
          <a:chExt cx="0" cy="0"/>
        </a:xfrm>
      </p:grpSpPr>
      <p:sp>
        <p:nvSpPr>
          <p:cNvPr id="2" name="Pladsholder til billede 14">
            <a:extLst>
              <a:ext uri="{FF2B5EF4-FFF2-40B4-BE49-F238E27FC236}">
                <a16:creationId xmlns:a16="http://schemas.microsoft.com/office/drawing/2014/main" id="{131BA151-AAD3-4C44-8F08-78134CFFE82C}"/>
              </a:ext>
            </a:extLst>
          </p:cNvPr>
          <p:cNvSpPr txBox="1">
            <a:spLocks noGrp="1"/>
          </p:cNvSpPr>
          <p:nvPr>
            <p:ph type="pic" idx="4294967295"/>
          </p:nvPr>
        </p:nvSpPr>
        <p:spPr>
          <a:xfrm>
            <a:off x="5472117" y="539752"/>
            <a:ext cx="6176964" cy="5376864"/>
          </a:xfrm>
        </p:spPr>
        <p:txBody>
          <a:bodyPr anchor="ctr" anchorCtr="1"/>
          <a:lstStyle>
            <a:lvl1pPr marL="0" indent="0">
              <a:buNone/>
              <a:defRPr lang="da-DK">
                <a:solidFill>
                  <a:srgbClr val="413F3D"/>
                </a:solidFill>
                <a:latin typeface="Source Sans Pro"/>
                <a:ea typeface="Source Sans Pro"/>
                <a:cs typeface="Source Sans Pro"/>
              </a:defRPr>
            </a:lvl1pPr>
          </a:lstStyle>
          <a:p>
            <a:pPr lvl="0"/>
            <a:endParaRPr lang="da-DK"/>
          </a:p>
        </p:txBody>
      </p:sp>
      <p:sp>
        <p:nvSpPr>
          <p:cNvPr id="3" name="Pladsholder til tekst 3">
            <a:extLst>
              <a:ext uri="{FF2B5EF4-FFF2-40B4-BE49-F238E27FC236}">
                <a16:creationId xmlns:a16="http://schemas.microsoft.com/office/drawing/2014/main" id="{15A64C42-7D07-4758-A1C4-BB6AA5FAEC3D}"/>
              </a:ext>
            </a:extLst>
          </p:cNvPr>
          <p:cNvSpPr txBox="1">
            <a:spLocks noGrp="1"/>
          </p:cNvSpPr>
          <p:nvPr>
            <p:ph type="body" idx="4294967295"/>
          </p:nvPr>
        </p:nvSpPr>
        <p:spPr>
          <a:xfrm>
            <a:off x="541864" y="3132140"/>
            <a:ext cx="4487335" cy="2777590"/>
          </a:xfrm>
        </p:spPr>
        <p:txBody>
          <a:bodyPr lIns="0" tIns="0" rIns="0" bIns="0"/>
          <a:lstStyle>
            <a:lvl1pPr marL="342900" indent="-342900">
              <a:lnSpc>
                <a:spcPct val="100000"/>
              </a:lnSpc>
              <a:buSzPts val="1998"/>
              <a:defRPr lang="da-DK" sz="2000" b="1">
                <a:latin typeface="Proxima Nova Semibold" pitchFamily="2"/>
                <a:ea typeface="Source Sans Pro"/>
                <a:cs typeface="Arial" pitchFamily="34"/>
              </a:defRPr>
            </a:lvl1pPr>
          </a:lstStyle>
          <a:p>
            <a:pPr lvl="0"/>
            <a:r>
              <a:rPr lang="da-DK"/>
              <a:t>Klik for at redigere teksttypografierne i masteren</a:t>
            </a:r>
          </a:p>
        </p:txBody>
      </p:sp>
      <p:sp>
        <p:nvSpPr>
          <p:cNvPr id="4" name="Titel 1">
            <a:extLst>
              <a:ext uri="{FF2B5EF4-FFF2-40B4-BE49-F238E27FC236}">
                <a16:creationId xmlns:a16="http://schemas.microsoft.com/office/drawing/2014/main" id="{ACB257A7-0E9F-4FDD-B906-8988957EEEBF}"/>
              </a:ext>
            </a:extLst>
          </p:cNvPr>
          <p:cNvSpPr txBox="1">
            <a:spLocks noGrp="1"/>
          </p:cNvSpPr>
          <p:nvPr>
            <p:ph type="title"/>
          </p:nvPr>
        </p:nvSpPr>
        <p:spPr>
          <a:xfrm>
            <a:off x="539998" y="539998"/>
            <a:ext cx="4489201" cy="2286000"/>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64391374"/>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Graf slide">
    <p:spTree>
      <p:nvGrpSpPr>
        <p:cNvPr id="1" name=""/>
        <p:cNvGrpSpPr/>
        <p:nvPr/>
      </p:nvGrpSpPr>
      <p:grpSpPr>
        <a:xfrm>
          <a:off x="0" y="0"/>
          <a:ext cx="0" cy="0"/>
          <a:chOff x="0" y="0"/>
          <a:chExt cx="0" cy="0"/>
        </a:xfrm>
      </p:grpSpPr>
      <p:sp>
        <p:nvSpPr>
          <p:cNvPr id="2" name="Pladsholder til tekst 3">
            <a:extLst>
              <a:ext uri="{FF2B5EF4-FFF2-40B4-BE49-F238E27FC236}">
                <a16:creationId xmlns:a16="http://schemas.microsoft.com/office/drawing/2014/main" id="{702C1766-912F-4424-9222-906F897675BE}"/>
              </a:ext>
            </a:extLst>
          </p:cNvPr>
          <p:cNvSpPr txBox="1">
            <a:spLocks noGrp="1"/>
          </p:cNvSpPr>
          <p:nvPr>
            <p:ph type="body" idx="4294967295"/>
          </p:nvPr>
        </p:nvSpPr>
        <p:spPr>
          <a:xfrm>
            <a:off x="541864" y="3132140"/>
            <a:ext cx="4487335" cy="2777590"/>
          </a:xfrm>
        </p:spPr>
        <p:txBody>
          <a:bodyPr lIns="0" tIns="0" rIns="0" bIns="0"/>
          <a:lstStyle>
            <a:lvl1pPr marL="342900" indent="-342900">
              <a:lnSpc>
                <a:spcPct val="100000"/>
              </a:lnSpc>
              <a:buSzPts val="1998"/>
              <a:defRPr lang="da-DK" sz="2000" b="1">
                <a:latin typeface="Proxima Nova Semibold" pitchFamily="2"/>
                <a:ea typeface="Source Sans Pro"/>
                <a:cs typeface="Arial" pitchFamily="34"/>
              </a:defRPr>
            </a:lvl1pPr>
          </a:lstStyle>
          <a:p>
            <a:pPr lvl="0"/>
            <a:r>
              <a:rPr lang="da-DK"/>
              <a:t>Klik for at redigere teksttypografierne i masteren</a:t>
            </a:r>
          </a:p>
        </p:txBody>
      </p:sp>
      <p:sp>
        <p:nvSpPr>
          <p:cNvPr id="3" name="Pladsholder til diagram 4">
            <a:extLst>
              <a:ext uri="{FF2B5EF4-FFF2-40B4-BE49-F238E27FC236}">
                <a16:creationId xmlns:a16="http://schemas.microsoft.com/office/drawing/2014/main" id="{AE538797-BEBD-4748-8675-6BE7969840EE}"/>
              </a:ext>
            </a:extLst>
          </p:cNvPr>
          <p:cNvSpPr txBox="1">
            <a:spLocks noGrp="1"/>
          </p:cNvSpPr>
          <p:nvPr>
            <p:ph type="chart" idx="4294967295"/>
          </p:nvPr>
        </p:nvSpPr>
        <p:spPr>
          <a:xfrm>
            <a:off x="5471669" y="539998"/>
            <a:ext cx="6176964" cy="5376864"/>
          </a:xfrm>
          <a:ln w="101598">
            <a:solidFill>
              <a:srgbClr val="F6553A"/>
            </a:solidFill>
            <a:prstDash val="solid"/>
            <a:miter/>
          </a:ln>
        </p:spPr>
        <p:txBody>
          <a:bodyPr anchor="ctr" anchorCtr="1"/>
          <a:lstStyle>
            <a:lvl1pPr marL="0" indent="0">
              <a:buNone/>
              <a:defRPr lang="da-DK">
                <a:solidFill>
                  <a:srgbClr val="413F3D"/>
                </a:solidFill>
                <a:latin typeface="Proxima Nova" pitchFamily="2"/>
                <a:ea typeface="Source Sans Pro"/>
                <a:cs typeface="Proxima Nova" pitchFamily="2"/>
              </a:defRPr>
            </a:lvl1pPr>
          </a:lstStyle>
          <a:p>
            <a:pPr lvl="0"/>
            <a:endParaRPr lang="da-DK"/>
          </a:p>
        </p:txBody>
      </p:sp>
      <p:sp>
        <p:nvSpPr>
          <p:cNvPr id="4" name="Titel 1">
            <a:extLst>
              <a:ext uri="{FF2B5EF4-FFF2-40B4-BE49-F238E27FC236}">
                <a16:creationId xmlns:a16="http://schemas.microsoft.com/office/drawing/2014/main" id="{E3B585A2-DD22-497F-A388-DF0D744517CC}"/>
              </a:ext>
            </a:extLst>
          </p:cNvPr>
          <p:cNvSpPr txBox="1">
            <a:spLocks noGrp="1"/>
          </p:cNvSpPr>
          <p:nvPr>
            <p:ph type="title"/>
          </p:nvPr>
        </p:nvSpPr>
        <p:spPr>
          <a:xfrm>
            <a:off x="539998" y="539998"/>
            <a:ext cx="4489201" cy="2286000"/>
          </a:xfrm>
          <a:prstGeom prst="rect">
            <a:avLst/>
          </a:prstGeom>
          <a:noFill/>
          <a:ln>
            <a:noFill/>
          </a:ln>
        </p:spPr>
        <p:txBody>
          <a:bodyPr vert="horz" wrap="square" lIns="0" tIns="0" rIns="0" bIns="0" anchor="t" anchorCtr="0" compatLnSpc="1">
            <a:noAutofit/>
          </a:bodyPr>
          <a:lstStyle>
            <a:lvl1pPr marL="0" marR="0" lvl="0" indent="0" fontAlgn="auto">
              <a:lnSpc>
                <a:spcPts val="5000"/>
              </a:lnSpc>
              <a:spcBef>
                <a:spcPts val="0"/>
              </a:spcBef>
              <a:spcAft>
                <a:spcPts val="0"/>
              </a:spcAft>
              <a:tabLst/>
              <a:defRPr lang="da-DK"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1983659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mage breaker slide Orange">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3481953-E428-41E5-AABB-47E219F965AE}"/>
              </a:ext>
            </a:extLst>
          </p:cNvPr>
          <p:cNvSpPr txBox="1">
            <a:spLocks noGrp="1"/>
          </p:cNvSpPr>
          <p:nvPr>
            <p:ph type="pic" idx="4294967295"/>
          </p:nvPr>
        </p:nvSpPr>
        <p:spPr>
          <a:xfrm>
            <a:off x="0" y="0"/>
            <a:ext cx="12191996" cy="6858000"/>
          </a:xfrm>
        </p:spPr>
        <p:txBody>
          <a:bodyPr anchor="ctr" anchorCtr="1"/>
          <a:lstStyle>
            <a:lvl1pPr>
              <a:defRPr lang="en-US"/>
            </a:lvl1pPr>
          </a:lstStyle>
          <a:p>
            <a:pPr lvl="0"/>
            <a:endParaRPr lang="en-US"/>
          </a:p>
        </p:txBody>
      </p:sp>
      <p:sp>
        <p:nvSpPr>
          <p:cNvPr id="3" name="Titel 1">
            <a:extLst>
              <a:ext uri="{FF2B5EF4-FFF2-40B4-BE49-F238E27FC236}">
                <a16:creationId xmlns:a16="http://schemas.microsoft.com/office/drawing/2014/main" id="{B1E0006E-F852-4040-BC3B-4CD02C346F9E}"/>
              </a:ext>
            </a:extLst>
          </p:cNvPr>
          <p:cNvSpPr txBox="1">
            <a:spLocks noGrp="1"/>
          </p:cNvSpPr>
          <p:nvPr>
            <p:ph type="title"/>
          </p:nvPr>
        </p:nvSpPr>
        <p:spPr>
          <a:xfrm>
            <a:off x="753447" y="3295113"/>
            <a:ext cx="5143280" cy="2762722"/>
          </a:xfrm>
          <a:prstGeom prst="rect">
            <a:avLst/>
          </a:prstGeom>
          <a:noFill/>
          <a:ln w="101598" cap="sq">
            <a:solidFill>
              <a:srgbClr val="F6553A"/>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6553A"/>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11469653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el og pi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13D3-921F-43DF-ACBD-425D1A6D9635}"/>
              </a:ext>
            </a:extLst>
          </p:cNvPr>
          <p:cNvSpPr txBox="1">
            <a:spLocks noGrp="1"/>
          </p:cNvSpPr>
          <p:nvPr>
            <p:ph type="title"/>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da-DK" b="0" i="0" u="none" strike="noStrike" cap="none" spc="0" baseline="0">
                <a:solidFill>
                  <a:srgbClr val="001166"/>
                </a:solidFill>
                <a:uFillTx/>
                <a:latin typeface="Calibri Light"/>
              </a:defRPr>
            </a:lvl1pPr>
          </a:lstStyle>
          <a:p>
            <a:pPr lvl="0"/>
            <a:r>
              <a:rPr lang="da-DK"/>
              <a:t>Klik og indsæt titel</a:t>
            </a:r>
          </a:p>
        </p:txBody>
      </p:sp>
      <p:sp>
        <p:nvSpPr>
          <p:cNvPr id="3" name="Content Placeholder 2">
            <a:extLst>
              <a:ext uri="{FF2B5EF4-FFF2-40B4-BE49-F238E27FC236}">
                <a16:creationId xmlns:a16="http://schemas.microsoft.com/office/drawing/2014/main" id="{1B1F6CDF-BE17-4C5C-B7BE-F271486B61C0}"/>
              </a:ext>
            </a:extLst>
          </p:cNvPr>
          <p:cNvSpPr txBox="1">
            <a:spLocks noGrp="1"/>
          </p:cNvSpPr>
          <p:nvPr>
            <p:ph idx="1"/>
          </p:nvPr>
        </p:nvSpPr>
        <p:spPr/>
        <p:txBody>
          <a:bodyPr/>
          <a:lstStyle>
            <a:lvl1pPr marL="431999" indent="-431999">
              <a:defRPr lang="da-DK"/>
            </a:lvl1pPr>
            <a:lvl2pPr>
              <a:defRPr lang="da-DK"/>
            </a:lvl2pPr>
            <a:lvl3pPr>
              <a:defRPr lang="da-DK"/>
            </a:lvl3pPr>
            <a:lvl4pPr>
              <a:defRPr lang="da-DK"/>
            </a:lvl4pPr>
            <a:lvl5pPr marL="431999" indent="-431999">
              <a:buClr>
                <a:srgbClr val="4C5893"/>
              </a:buClr>
              <a:buSzPct val="100000"/>
              <a:buFont typeface="Arial" pitchFamily="34"/>
              <a:buChar char="•"/>
              <a:defRPr lang="da-DK"/>
            </a:lvl5pPr>
            <a:lvl6pPr marR="0" lvl="5" fontAlgn="auto">
              <a:spcAft>
                <a:spcPts val="0"/>
              </a:spcAft>
              <a:buSzPct val="100000"/>
              <a:buFont typeface="Arial"/>
              <a:tabLst/>
              <a:defRPr lang="da-DK" b="0" i="0" u="none" strike="noStrike" cap="none" spc="0" baseline="0">
                <a:solidFill>
                  <a:srgbClr val="001166"/>
                </a:solidFill>
                <a:uFillTx/>
                <a:latin typeface="Calibri"/>
              </a:defRPr>
            </a:lvl6pPr>
            <a:lvl7pPr marR="0" lvl="6" fontAlgn="auto">
              <a:spcAft>
                <a:spcPts val="0"/>
              </a:spcAft>
              <a:buSzPct val="100000"/>
              <a:buFont typeface="Arial"/>
              <a:tabLst/>
              <a:defRPr lang="da-DK" b="0" i="0" u="none" strike="noStrike" cap="none" spc="0" baseline="0">
                <a:solidFill>
                  <a:srgbClr val="001166"/>
                </a:solidFill>
                <a:uFillTx/>
                <a:latin typeface="Calibri"/>
              </a:defRPr>
            </a:lvl7pPr>
            <a:lvl8pPr marR="0" lvl="7" fontAlgn="auto">
              <a:spcAft>
                <a:spcPts val="0"/>
              </a:spcAft>
              <a:buSzPct val="100000"/>
              <a:buFont typeface="Arial"/>
              <a:tabLst/>
              <a:defRPr lang="da-DK" b="0" i="0" u="none" strike="noStrike" cap="none" spc="0" baseline="0">
                <a:solidFill>
                  <a:srgbClr val="001166"/>
                </a:solidFill>
                <a:uFillTx/>
                <a:latin typeface="Calibri"/>
              </a:defRPr>
            </a:lvl8pPr>
            <a:lvl9pPr marR="0" lvl="8" fontAlgn="auto">
              <a:spcAft>
                <a:spcPts val="0"/>
              </a:spcAft>
              <a:buSzPct val="100000"/>
              <a:buFont typeface="Arial"/>
              <a:tabLst/>
              <a:defRPr lang="da-DK" b="0" i="0" u="none" strike="noStrike" cap="none" spc="0" baseline="0">
                <a:solidFill>
                  <a:srgbClr val="001166"/>
                </a:solidFill>
                <a:uFillTx/>
                <a:latin typeface="Calibri"/>
              </a:defRPr>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Date_DateCustomA" hidden="1">
            <a:extLst>
              <a:ext uri="{FF2B5EF4-FFF2-40B4-BE49-F238E27FC236}">
                <a16:creationId xmlns:a16="http://schemas.microsoft.com/office/drawing/2014/main" id="{FFA4DA74-348A-4568-8716-447095D7A889}"/>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5" name="FLD_PresentationTitle" hidden="1">
            <a:extLst>
              <a:ext uri="{FF2B5EF4-FFF2-40B4-BE49-F238E27FC236}">
                <a16:creationId xmlns:a16="http://schemas.microsoft.com/office/drawing/2014/main" id="{E41A873D-ACE2-4C79-A3FA-48C2C4385504}"/>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6" name="Slide Number Placeholder 5" hidden="1">
            <a:extLst>
              <a:ext uri="{FF2B5EF4-FFF2-40B4-BE49-F238E27FC236}">
                <a16:creationId xmlns:a16="http://schemas.microsoft.com/office/drawing/2014/main" id="{474F7E36-9E9A-44A6-A6D7-19EA52940E70}"/>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fld id="{11F3F65B-3251-4F76-B7E4-F02CE0D6C8A3}" type="slidenum">
              <a:t>‹nr.›</a:t>
            </a:fld>
            <a:endParaRPr lang="da-DK"/>
          </a:p>
        </p:txBody>
      </p:sp>
    </p:spTree>
    <p:extLst>
      <p:ext uri="{BB962C8B-B14F-4D97-AF65-F5344CB8AC3E}">
        <p14:creationId xmlns:p14="http://schemas.microsoft.com/office/powerpoint/2010/main" val="240043459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elslide Orange">
    <p:bg>
      <p:bgPr>
        <a:solidFill>
          <a:srgbClr val="F6553A"/>
        </a:solidFill>
        <a:effectLst/>
      </p:bgPr>
    </p:bg>
    <p:spTree>
      <p:nvGrpSpPr>
        <p:cNvPr id="1" name=""/>
        <p:cNvGrpSpPr/>
        <p:nvPr/>
      </p:nvGrpSpPr>
      <p:grpSpPr>
        <a:xfrm>
          <a:off x="0" y="0"/>
          <a:ext cx="0" cy="0"/>
          <a:chOff x="0" y="0"/>
          <a:chExt cx="0" cy="0"/>
        </a:xfrm>
      </p:grpSpPr>
      <p:pic>
        <p:nvPicPr>
          <p:cNvPr id="2" name="Graphic 4">
            <a:extLst>
              <a:ext uri="{FF2B5EF4-FFF2-40B4-BE49-F238E27FC236}">
                <a16:creationId xmlns:a16="http://schemas.microsoft.com/office/drawing/2014/main" id="{6CD58F3E-D609-4CC2-8239-E62E2997820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2019" y="5233083"/>
            <a:ext cx="1219187" cy="1183334"/>
          </a:xfrm>
          <a:prstGeom prst="rect">
            <a:avLst/>
          </a:prstGeom>
          <a:noFill/>
          <a:ln cap="flat">
            <a:noFill/>
          </a:ln>
        </p:spPr>
      </p:pic>
      <p:sp>
        <p:nvSpPr>
          <p:cNvPr id="3" name="Titel 1">
            <a:extLst>
              <a:ext uri="{FF2B5EF4-FFF2-40B4-BE49-F238E27FC236}">
                <a16:creationId xmlns:a16="http://schemas.microsoft.com/office/drawing/2014/main" id="{F61C4EE1-82A9-4658-A15A-E6AA801B442D}"/>
              </a:ext>
            </a:extLst>
          </p:cNvPr>
          <p:cNvSpPr txBox="1">
            <a:spLocks noGrp="1"/>
          </p:cNvSpPr>
          <p:nvPr>
            <p:ph type="title"/>
          </p:nvPr>
        </p:nvSpPr>
        <p:spPr>
          <a:xfrm>
            <a:off x="753447" y="719998"/>
            <a:ext cx="5143280" cy="2762722"/>
          </a:xfrm>
          <a:prstGeom prst="rect">
            <a:avLst/>
          </a:prstGeom>
          <a:noFill/>
          <a:ln w="101598" cap="sq">
            <a:solidFill>
              <a:srgbClr val="FFFFFF"/>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
        <p:nvSpPr>
          <p:cNvPr id="4" name="Pladsholder til tekst 13">
            <a:extLst>
              <a:ext uri="{FF2B5EF4-FFF2-40B4-BE49-F238E27FC236}">
                <a16:creationId xmlns:a16="http://schemas.microsoft.com/office/drawing/2014/main" id="{2052C1DE-62A2-4C7A-939A-39A686DCBF3D}"/>
              </a:ext>
            </a:extLst>
          </p:cNvPr>
          <p:cNvSpPr txBox="1">
            <a:spLocks noGrp="1"/>
          </p:cNvSpPr>
          <p:nvPr>
            <p:ph type="body" idx="4294967295"/>
          </p:nvPr>
        </p:nvSpPr>
        <p:spPr>
          <a:xfrm>
            <a:off x="719998" y="3795674"/>
            <a:ext cx="6919786" cy="2694883"/>
          </a:xfrm>
        </p:spPr>
        <p:txBody>
          <a:bodyPr lIns="0" tIns="0" rIns="0" bIns="0"/>
          <a:lstStyle>
            <a:lvl1pPr marL="0" indent="0">
              <a:lnSpc>
                <a:spcPct val="100000"/>
              </a:lnSpc>
              <a:buNone/>
              <a:defRPr sz="2000" b="1">
                <a:solidFill>
                  <a:srgbClr val="FFFFFF"/>
                </a:solidFill>
                <a:latin typeface="Proxima Nova" pitchFamily="2"/>
                <a:cs typeface="Arial" pitchFamily="34"/>
              </a:defRPr>
            </a:lvl1pPr>
          </a:lstStyle>
          <a:p>
            <a:pPr lvl="0"/>
            <a:r>
              <a:rPr lang="da-DK"/>
              <a:t>Klik for at redigere teksttypografierne i masteren</a:t>
            </a:r>
          </a:p>
        </p:txBody>
      </p:sp>
      <p:sp>
        <p:nvSpPr>
          <p:cNvPr id="5" name="Text Placeholder 7">
            <a:extLst>
              <a:ext uri="{FF2B5EF4-FFF2-40B4-BE49-F238E27FC236}">
                <a16:creationId xmlns:a16="http://schemas.microsoft.com/office/drawing/2014/main" id="{4E378B4A-DDE0-42DF-AC73-460E6DA87016}"/>
              </a:ext>
            </a:extLst>
          </p:cNvPr>
          <p:cNvSpPr txBox="1">
            <a:spLocks noGrp="1"/>
          </p:cNvSpPr>
          <p:nvPr>
            <p:ph type="body" idx="4294967295"/>
          </p:nvPr>
        </p:nvSpPr>
        <p:spPr>
          <a:xfrm>
            <a:off x="9086118" y="648647"/>
            <a:ext cx="2605089" cy="630241"/>
          </a:xfrm>
        </p:spPr>
        <p:txBody>
          <a:bodyPr lIns="0" tIns="0" rIns="0" bIns="0"/>
          <a:lstStyle>
            <a:lvl1pPr marL="0" indent="0" algn="r">
              <a:buNone/>
              <a:defRPr lang="en-GB" sz="1600">
                <a:solidFill>
                  <a:srgbClr val="FFFFFF"/>
                </a:solidFill>
                <a:latin typeface="Proxima Nova" pitchFamily="2"/>
                <a:cs typeface="Arial" pitchFamily="34"/>
              </a:defRPr>
            </a:lvl1pPr>
          </a:lstStyle>
          <a:p>
            <a:pPr lvl="0"/>
            <a:r>
              <a:rPr lang="en-GB"/>
              <a:t>Dato</a:t>
            </a:r>
            <a:endParaRPr lang="en-US"/>
          </a:p>
        </p:txBody>
      </p:sp>
    </p:spTree>
    <p:extLst>
      <p:ext uri="{BB962C8B-B14F-4D97-AF65-F5344CB8AC3E}">
        <p14:creationId xmlns:p14="http://schemas.microsoft.com/office/powerpoint/2010/main" val="1848879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elslide Blå">
    <p:bg>
      <p:bgPr>
        <a:solidFill>
          <a:srgbClr val="001166"/>
        </a:solidFill>
        <a:effectLst/>
      </p:bgPr>
    </p:bg>
    <p:spTree>
      <p:nvGrpSpPr>
        <p:cNvPr id="1" name=""/>
        <p:cNvGrpSpPr/>
        <p:nvPr/>
      </p:nvGrpSpPr>
      <p:grpSpPr>
        <a:xfrm>
          <a:off x="0" y="0"/>
          <a:ext cx="0" cy="0"/>
          <a:chOff x="0" y="0"/>
          <a:chExt cx="0" cy="0"/>
        </a:xfrm>
      </p:grpSpPr>
      <p:pic>
        <p:nvPicPr>
          <p:cNvPr id="2" name="Graphic 4">
            <a:extLst>
              <a:ext uri="{FF2B5EF4-FFF2-40B4-BE49-F238E27FC236}">
                <a16:creationId xmlns:a16="http://schemas.microsoft.com/office/drawing/2014/main" id="{1E1B89AC-8C38-4570-934F-6A06FF181C4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2019" y="5233083"/>
            <a:ext cx="1219187" cy="1183334"/>
          </a:xfrm>
          <a:prstGeom prst="rect">
            <a:avLst/>
          </a:prstGeom>
          <a:noFill/>
          <a:ln cap="flat">
            <a:noFill/>
          </a:ln>
        </p:spPr>
      </p:pic>
      <p:sp>
        <p:nvSpPr>
          <p:cNvPr id="3" name="Titel 1">
            <a:extLst>
              <a:ext uri="{FF2B5EF4-FFF2-40B4-BE49-F238E27FC236}">
                <a16:creationId xmlns:a16="http://schemas.microsoft.com/office/drawing/2014/main" id="{8A102942-9E96-4B68-8B55-A51ADE1869E9}"/>
              </a:ext>
            </a:extLst>
          </p:cNvPr>
          <p:cNvSpPr txBox="1">
            <a:spLocks noGrp="1"/>
          </p:cNvSpPr>
          <p:nvPr>
            <p:ph type="title"/>
          </p:nvPr>
        </p:nvSpPr>
        <p:spPr>
          <a:xfrm>
            <a:off x="753447" y="719998"/>
            <a:ext cx="5143280" cy="2762722"/>
          </a:xfrm>
          <a:prstGeom prst="rect">
            <a:avLst/>
          </a:prstGeom>
          <a:noFill/>
          <a:ln w="101598" cap="sq">
            <a:solidFill>
              <a:srgbClr val="FFFFFF"/>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
        <p:nvSpPr>
          <p:cNvPr id="4" name="Pladsholder til tekst 13">
            <a:extLst>
              <a:ext uri="{FF2B5EF4-FFF2-40B4-BE49-F238E27FC236}">
                <a16:creationId xmlns:a16="http://schemas.microsoft.com/office/drawing/2014/main" id="{3B8D4376-9978-4509-8B6E-9FB5DE66C64B}"/>
              </a:ext>
            </a:extLst>
          </p:cNvPr>
          <p:cNvSpPr txBox="1">
            <a:spLocks noGrp="1"/>
          </p:cNvSpPr>
          <p:nvPr>
            <p:ph type="body" idx="4294967295"/>
          </p:nvPr>
        </p:nvSpPr>
        <p:spPr>
          <a:xfrm>
            <a:off x="719998" y="3795674"/>
            <a:ext cx="6919786" cy="2694883"/>
          </a:xfrm>
        </p:spPr>
        <p:txBody>
          <a:bodyPr lIns="0" tIns="0" rIns="0" bIns="0"/>
          <a:lstStyle>
            <a:lvl1pPr marL="0" indent="0">
              <a:lnSpc>
                <a:spcPct val="100000"/>
              </a:lnSpc>
              <a:buNone/>
              <a:defRPr sz="2000" b="1">
                <a:solidFill>
                  <a:srgbClr val="FFFFFF"/>
                </a:solidFill>
                <a:latin typeface="Proxima Nova" pitchFamily="2"/>
                <a:cs typeface="Arial" pitchFamily="34"/>
              </a:defRPr>
            </a:lvl1pPr>
          </a:lstStyle>
          <a:p>
            <a:pPr lvl="0"/>
            <a:r>
              <a:rPr lang="da-DK"/>
              <a:t>Klik for at redigere teksttypografierne i masteren</a:t>
            </a:r>
          </a:p>
        </p:txBody>
      </p:sp>
      <p:sp>
        <p:nvSpPr>
          <p:cNvPr id="5" name="Text Placeholder 7">
            <a:extLst>
              <a:ext uri="{FF2B5EF4-FFF2-40B4-BE49-F238E27FC236}">
                <a16:creationId xmlns:a16="http://schemas.microsoft.com/office/drawing/2014/main" id="{22450C79-7FFF-4945-B808-93CA95DCA04C}"/>
              </a:ext>
            </a:extLst>
          </p:cNvPr>
          <p:cNvSpPr txBox="1">
            <a:spLocks noGrp="1"/>
          </p:cNvSpPr>
          <p:nvPr>
            <p:ph type="body" idx="4294967295"/>
          </p:nvPr>
        </p:nvSpPr>
        <p:spPr>
          <a:xfrm>
            <a:off x="9086118" y="648647"/>
            <a:ext cx="2605089" cy="630241"/>
          </a:xfrm>
        </p:spPr>
        <p:txBody>
          <a:bodyPr lIns="0" tIns="0" rIns="0" bIns="0"/>
          <a:lstStyle>
            <a:lvl1pPr marL="0" indent="0" algn="r">
              <a:buNone/>
              <a:defRPr lang="en-GB" sz="1600">
                <a:solidFill>
                  <a:srgbClr val="FFFFFF"/>
                </a:solidFill>
                <a:latin typeface="Proxima Nova" pitchFamily="2"/>
                <a:cs typeface="Arial" pitchFamily="34"/>
              </a:defRPr>
            </a:lvl1pPr>
          </a:lstStyle>
          <a:p>
            <a:pPr lvl="0"/>
            <a:r>
              <a:rPr lang="en-GB"/>
              <a:t>Dato</a:t>
            </a:r>
            <a:endParaRPr lang="en-US"/>
          </a:p>
        </p:txBody>
      </p:sp>
    </p:spTree>
    <p:extLst>
      <p:ext uri="{BB962C8B-B14F-4D97-AF65-F5344CB8AC3E}">
        <p14:creationId xmlns:p14="http://schemas.microsoft.com/office/powerpoint/2010/main" val="3216067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elslide Billede hvid tekst">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0AADD4C6-5916-43F7-AA1C-D65B02150BC1}"/>
              </a:ext>
            </a:extLst>
          </p:cNvPr>
          <p:cNvSpPr txBox="1">
            <a:spLocks noGrp="1"/>
          </p:cNvSpPr>
          <p:nvPr>
            <p:ph type="pic" idx="4294967295"/>
          </p:nvPr>
        </p:nvSpPr>
        <p:spPr>
          <a:xfrm>
            <a:off x="0" y="0"/>
            <a:ext cx="12191996" cy="6858000"/>
          </a:xfrm>
        </p:spPr>
        <p:txBody>
          <a:bodyPr anchor="ctr" anchorCtr="1"/>
          <a:lstStyle>
            <a:lvl1pPr algn="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4108FCD3-6ABA-416D-A1E1-5CE8C62A5507}"/>
              </a:ext>
            </a:extLst>
          </p:cNvPr>
          <p:cNvSpPr txBox="1">
            <a:spLocks noGrp="1"/>
          </p:cNvSpPr>
          <p:nvPr>
            <p:ph type="title"/>
          </p:nvPr>
        </p:nvSpPr>
        <p:spPr>
          <a:xfrm>
            <a:off x="753447" y="719998"/>
            <a:ext cx="5143280" cy="2762722"/>
          </a:xfrm>
          <a:prstGeom prst="rect">
            <a:avLst/>
          </a:prstGeom>
          <a:noFill/>
          <a:ln w="101598" cap="sq">
            <a:solidFill>
              <a:srgbClr val="FFFFFF"/>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
        <p:nvSpPr>
          <p:cNvPr id="4" name="Pladsholder til tekst 13">
            <a:extLst>
              <a:ext uri="{FF2B5EF4-FFF2-40B4-BE49-F238E27FC236}">
                <a16:creationId xmlns:a16="http://schemas.microsoft.com/office/drawing/2014/main" id="{752ED35F-9E8A-44BC-A51E-23B6B2DA5ED9}"/>
              </a:ext>
            </a:extLst>
          </p:cNvPr>
          <p:cNvSpPr txBox="1">
            <a:spLocks noGrp="1"/>
          </p:cNvSpPr>
          <p:nvPr>
            <p:ph type="body" idx="4294967295"/>
          </p:nvPr>
        </p:nvSpPr>
        <p:spPr>
          <a:xfrm>
            <a:off x="719998" y="3795674"/>
            <a:ext cx="6919786" cy="2694883"/>
          </a:xfrm>
        </p:spPr>
        <p:txBody>
          <a:bodyPr lIns="0" tIns="0" rIns="0" bIns="0"/>
          <a:lstStyle>
            <a:lvl1pPr marL="0" indent="0">
              <a:buNone/>
              <a:defRPr sz="2000" b="1">
                <a:solidFill>
                  <a:srgbClr val="FFFFFF"/>
                </a:solidFill>
                <a:latin typeface="Proxima Nova" pitchFamily="2"/>
                <a:cs typeface="Arial" pitchFamily="34"/>
              </a:defRPr>
            </a:lvl1pPr>
          </a:lstStyle>
          <a:p>
            <a:pPr lvl="0"/>
            <a:r>
              <a:rPr lang="da-DK"/>
              <a:t>Klik for at redigere teksttypografierne i masteren</a:t>
            </a:r>
          </a:p>
        </p:txBody>
      </p:sp>
      <p:sp>
        <p:nvSpPr>
          <p:cNvPr id="5" name="Text Placeholder 7">
            <a:extLst>
              <a:ext uri="{FF2B5EF4-FFF2-40B4-BE49-F238E27FC236}">
                <a16:creationId xmlns:a16="http://schemas.microsoft.com/office/drawing/2014/main" id="{A5924F01-98F4-4411-8A7C-D7CD801D63AB}"/>
              </a:ext>
            </a:extLst>
          </p:cNvPr>
          <p:cNvSpPr txBox="1">
            <a:spLocks noGrp="1"/>
          </p:cNvSpPr>
          <p:nvPr>
            <p:ph type="body" idx="4294967295"/>
          </p:nvPr>
        </p:nvSpPr>
        <p:spPr>
          <a:xfrm>
            <a:off x="9086118" y="648647"/>
            <a:ext cx="2605089" cy="630241"/>
          </a:xfrm>
        </p:spPr>
        <p:txBody>
          <a:bodyPr lIns="0" tIns="0" rIns="0" bIns="0"/>
          <a:lstStyle>
            <a:lvl1pPr marL="0" indent="0" algn="r">
              <a:buNone/>
              <a:defRPr lang="en-GB" sz="1600">
                <a:solidFill>
                  <a:srgbClr val="FFFFFF"/>
                </a:solidFill>
                <a:latin typeface="Proxima Nova" pitchFamily="2"/>
                <a:cs typeface="Arial" pitchFamily="34"/>
              </a:defRPr>
            </a:lvl1pPr>
          </a:lstStyle>
          <a:p>
            <a:pPr lvl="0"/>
            <a:r>
              <a:rPr lang="en-GB"/>
              <a:t>Dato</a:t>
            </a:r>
            <a:endParaRPr lang="en-US"/>
          </a:p>
        </p:txBody>
      </p:sp>
      <p:pic>
        <p:nvPicPr>
          <p:cNvPr id="6" name="Graphic 9">
            <a:extLst>
              <a:ext uri="{FF2B5EF4-FFF2-40B4-BE49-F238E27FC236}">
                <a16:creationId xmlns:a16="http://schemas.microsoft.com/office/drawing/2014/main" id="{28E29301-0FC3-4F53-9505-9D1108942A3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2019" y="5233083"/>
            <a:ext cx="1219187" cy="1183334"/>
          </a:xfrm>
          <a:prstGeom prst="rect">
            <a:avLst/>
          </a:prstGeom>
          <a:noFill/>
          <a:ln cap="flat">
            <a:noFill/>
          </a:ln>
        </p:spPr>
      </p:pic>
    </p:spTree>
    <p:extLst>
      <p:ext uri="{BB962C8B-B14F-4D97-AF65-F5344CB8AC3E}">
        <p14:creationId xmlns:p14="http://schemas.microsoft.com/office/powerpoint/2010/main" val="1251166308"/>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elslide Billede Orange tekst">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B4AAE85D-D6B8-4E70-9A1B-E164F7E15C34}"/>
              </a:ext>
            </a:extLst>
          </p:cNvPr>
          <p:cNvSpPr txBox="1">
            <a:spLocks noGrp="1"/>
          </p:cNvSpPr>
          <p:nvPr>
            <p:ph type="pic" idx="4294967295"/>
          </p:nvPr>
        </p:nvSpPr>
        <p:spPr>
          <a:xfrm>
            <a:off x="0" y="0"/>
            <a:ext cx="12191996" cy="6858000"/>
          </a:xfrm>
        </p:spPr>
        <p:txBody>
          <a:bodyPr anchor="ctr" anchorCtr="1"/>
          <a:lstStyle>
            <a:lvl1pP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697F8FEE-9728-4794-855F-153F5E554350}"/>
              </a:ext>
            </a:extLst>
          </p:cNvPr>
          <p:cNvSpPr txBox="1">
            <a:spLocks noGrp="1"/>
          </p:cNvSpPr>
          <p:nvPr>
            <p:ph type="title"/>
          </p:nvPr>
        </p:nvSpPr>
        <p:spPr>
          <a:xfrm>
            <a:off x="753447" y="719998"/>
            <a:ext cx="5143280" cy="2762722"/>
          </a:xfrm>
          <a:prstGeom prst="rect">
            <a:avLst/>
          </a:prstGeom>
          <a:noFill/>
          <a:ln w="101598" cap="sq">
            <a:solidFill>
              <a:srgbClr val="F6553A"/>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6553A"/>
                </a:solidFill>
                <a:uFillTx/>
                <a:latin typeface="Proxima Nova Black" pitchFamily="2"/>
                <a:ea typeface="Source Sans Pro"/>
                <a:cs typeface="Arial" pitchFamily="34"/>
              </a:defRPr>
            </a:lvl1pPr>
          </a:lstStyle>
          <a:p>
            <a:pPr lvl="0"/>
            <a:r>
              <a:rPr lang="da-DK"/>
              <a:t>SKRIV OVERSKRIFT </a:t>
            </a:r>
            <a:br>
              <a:rPr lang="da-DK"/>
            </a:br>
            <a:r>
              <a:rPr lang="da-DK"/>
              <a:t>HER</a:t>
            </a:r>
          </a:p>
        </p:txBody>
      </p:sp>
      <p:sp>
        <p:nvSpPr>
          <p:cNvPr id="4" name="Pladsholder til tekst 13">
            <a:extLst>
              <a:ext uri="{FF2B5EF4-FFF2-40B4-BE49-F238E27FC236}">
                <a16:creationId xmlns:a16="http://schemas.microsoft.com/office/drawing/2014/main" id="{F363CFB7-9E73-41B8-8261-EEB519BFC3E8}"/>
              </a:ext>
            </a:extLst>
          </p:cNvPr>
          <p:cNvSpPr txBox="1">
            <a:spLocks noGrp="1"/>
          </p:cNvSpPr>
          <p:nvPr>
            <p:ph type="body" idx="4294967295"/>
          </p:nvPr>
        </p:nvSpPr>
        <p:spPr>
          <a:xfrm>
            <a:off x="719998" y="3795674"/>
            <a:ext cx="6919786" cy="2694883"/>
          </a:xfrm>
        </p:spPr>
        <p:txBody>
          <a:bodyPr lIns="0" tIns="0" rIns="0" bIns="0"/>
          <a:lstStyle>
            <a:lvl1pPr marL="0" indent="0">
              <a:buNone/>
              <a:defRPr sz="2000" b="1">
                <a:solidFill>
                  <a:srgbClr val="F6553A"/>
                </a:solidFill>
                <a:latin typeface="Proxima Nova" pitchFamily="2"/>
                <a:cs typeface="Arial" pitchFamily="34"/>
              </a:defRPr>
            </a:lvl1pPr>
          </a:lstStyle>
          <a:p>
            <a:pPr lvl="0"/>
            <a:r>
              <a:rPr lang="da-DK"/>
              <a:t>Klik for at redigere teksttypografierne i masteren</a:t>
            </a:r>
          </a:p>
        </p:txBody>
      </p:sp>
      <p:pic>
        <p:nvPicPr>
          <p:cNvPr id="5" name="Graphic 4">
            <a:extLst>
              <a:ext uri="{FF2B5EF4-FFF2-40B4-BE49-F238E27FC236}">
                <a16:creationId xmlns:a16="http://schemas.microsoft.com/office/drawing/2014/main" id="{3937B2D7-833D-41D6-9AAE-5523101A25E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2019" y="5233083"/>
            <a:ext cx="1219187" cy="1183334"/>
          </a:xfrm>
          <a:prstGeom prst="rect">
            <a:avLst/>
          </a:prstGeom>
          <a:noFill/>
          <a:ln cap="flat">
            <a:noFill/>
          </a:ln>
        </p:spPr>
      </p:pic>
      <p:sp>
        <p:nvSpPr>
          <p:cNvPr id="6" name="Text Placeholder 7">
            <a:extLst>
              <a:ext uri="{FF2B5EF4-FFF2-40B4-BE49-F238E27FC236}">
                <a16:creationId xmlns:a16="http://schemas.microsoft.com/office/drawing/2014/main" id="{8A556258-C2E8-44B8-A5BE-418382CA1174}"/>
              </a:ext>
            </a:extLst>
          </p:cNvPr>
          <p:cNvSpPr txBox="1">
            <a:spLocks noGrp="1"/>
          </p:cNvSpPr>
          <p:nvPr>
            <p:ph type="body" idx="4294967295"/>
          </p:nvPr>
        </p:nvSpPr>
        <p:spPr>
          <a:xfrm>
            <a:off x="9086118" y="648647"/>
            <a:ext cx="2605089" cy="630241"/>
          </a:xfrm>
        </p:spPr>
        <p:txBody>
          <a:bodyPr lIns="0" tIns="0" rIns="0" bIns="0"/>
          <a:lstStyle>
            <a:lvl1pPr marL="0" indent="0" algn="r">
              <a:buNone/>
              <a:defRPr lang="en-GB" sz="1600">
                <a:solidFill>
                  <a:srgbClr val="F6553A"/>
                </a:solidFill>
                <a:latin typeface="Proxima Nova" pitchFamily="2"/>
                <a:cs typeface="Arial" pitchFamily="34"/>
              </a:defRPr>
            </a:lvl1pPr>
          </a:lstStyle>
          <a:p>
            <a:pPr lvl="0"/>
            <a:r>
              <a:rPr lang="en-GB"/>
              <a:t>Dato</a:t>
            </a:r>
            <a:endParaRPr lang="en-US"/>
          </a:p>
        </p:txBody>
      </p:sp>
    </p:spTree>
    <p:extLst>
      <p:ext uri="{BB962C8B-B14F-4D97-AF65-F5344CB8AC3E}">
        <p14:creationId xmlns:p14="http://schemas.microsoft.com/office/powerpoint/2010/main" val="1898089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Divider">
    <p:bg>
      <p:bgPr>
        <a:solidFill>
          <a:srgbClr val="E1E1E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72AEC-83AD-4907-B471-1C3E5ECBAF87}"/>
              </a:ext>
            </a:extLst>
          </p:cNvPr>
          <p:cNvSpPr txBox="1">
            <a:spLocks noGrp="1"/>
          </p:cNvSpPr>
          <p:nvPr>
            <p:ph type="title"/>
          </p:nvPr>
        </p:nvSpPr>
        <p:spPr>
          <a:xfrm>
            <a:off x="770080" y="719998"/>
            <a:ext cx="10651836" cy="4871429"/>
          </a:xfrm>
          <a:prstGeom prst="rect">
            <a:avLst/>
          </a:prstGeom>
          <a:noFill/>
          <a:ln>
            <a:noFill/>
          </a:ln>
        </p:spPr>
        <p:txBody>
          <a:bodyPr vert="horz" wrap="square" lIns="270004" tIns="270004" rIns="270004" bIns="179999" anchor="ctr" anchorCtr="1" compatLnSpc="1">
            <a:noAutofit/>
          </a:bodyPr>
          <a:lstStyle>
            <a:lvl1pPr marL="0" marR="0" lvl="0" indent="0" algn="ctr" fontAlgn="auto">
              <a:lnSpc>
                <a:spcPts val="6600"/>
              </a:lnSpc>
              <a:spcBef>
                <a:spcPts val="0"/>
              </a:spcBef>
              <a:spcAft>
                <a:spcPts val="0"/>
              </a:spcAft>
              <a:tabLst/>
              <a:defRPr lang="da-DK" sz="6200"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a:t>
            </a:r>
            <a:br>
              <a:rPr lang="da-DK"/>
            </a:br>
            <a:r>
              <a:rPr lang="da-DK"/>
              <a:t>her</a:t>
            </a:r>
          </a:p>
        </p:txBody>
      </p:sp>
      <p:pic>
        <p:nvPicPr>
          <p:cNvPr id="3" name="Graphic 3">
            <a:extLst>
              <a:ext uri="{FF2B5EF4-FFF2-40B4-BE49-F238E27FC236}">
                <a16:creationId xmlns:a16="http://schemas.microsoft.com/office/drawing/2014/main" id="{1CD569D9-7ABB-47F4-BF5F-FFF5C6F9647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12689" y="5999378"/>
            <a:ext cx="2766626" cy="277236"/>
          </a:xfrm>
          <a:prstGeom prst="rect">
            <a:avLst/>
          </a:prstGeom>
          <a:noFill/>
          <a:ln cap="flat">
            <a:noFill/>
          </a:ln>
        </p:spPr>
      </p:pic>
    </p:spTree>
    <p:extLst>
      <p:ext uri="{BB962C8B-B14F-4D97-AF65-F5344CB8AC3E}">
        <p14:creationId xmlns:p14="http://schemas.microsoft.com/office/powerpoint/2010/main" val="63395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 med farvet baggrund">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3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4" name="Pladsholder til dato 3"/>
          <p:cNvSpPr>
            <a:spLocks noGrp="1"/>
          </p:cNvSpPr>
          <p:nvPr>
            <p:ph type="dt" sz="half" idx="10"/>
          </p:nvPr>
        </p:nvSpPr>
        <p:spPr/>
        <p:txBody>
          <a:bodyPr/>
          <a:lstStyle>
            <a:lvl1pPr>
              <a:defRPr>
                <a:solidFill>
                  <a:schemeClr val="bg1"/>
                </a:solidFill>
              </a:defRPr>
            </a:lvl1pPr>
          </a:lstStyle>
          <a:p>
            <a:r>
              <a:rPr lang="da-DK"/>
              <a:t>Almene boliger, tilsyn og samarbejde </a:t>
            </a:r>
            <a:endParaRPr lang="en-GB"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6" name="Pladsholder til slidenummer 5"/>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10"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12" name="TextBox 7"/>
          <p:cNvSpPr txBox="1"/>
          <p:nvPr userDrawn="1"/>
        </p:nvSpPr>
        <p:spPr>
          <a:xfrm>
            <a:off x="-2745901" y="1548000"/>
            <a:ext cx="2603500" cy="1123384"/>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Kapitel med farvet baggrund</a:t>
            </a:r>
          </a:p>
          <a:p>
            <a:pPr algn="r" eaLnBrk="1" hangingPunct="1">
              <a:spcBef>
                <a:spcPts val="0"/>
              </a:spcBef>
              <a:spcAft>
                <a:spcPts val="300"/>
              </a:spcAft>
              <a:defRPr/>
            </a:pPr>
            <a:endParaRPr lang="en-GB" sz="9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9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9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900" kern="1200" dirty="0">
                <a:solidFill>
                  <a:schemeClr val="tx1"/>
                </a:solidFill>
                <a:effectLst/>
                <a:latin typeface="Arial" panose="020B0604020202020204" pitchFamily="34" charset="0"/>
                <a:ea typeface="+mn-ea"/>
                <a:cs typeface="Arial" panose="020B0604020202020204" pitchFamily="34" charset="0"/>
              </a:rPr>
            </a:br>
            <a:r>
              <a:rPr lang="da-DK" sz="9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9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Title 1"/>
          <p:cNvSpPr>
            <a:spLocks noGrp="1"/>
          </p:cNvSpPr>
          <p:nvPr>
            <p:ph type="title" hasCustomPrompt="1"/>
          </p:nvPr>
        </p:nvSpPr>
        <p:spPr>
          <a:xfrm>
            <a:off x="2112433" y="2385751"/>
            <a:ext cx="9023352" cy="3281624"/>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 </a:t>
            </a:r>
          </a:p>
        </p:txBody>
      </p:sp>
      <p:sp>
        <p:nvSpPr>
          <p:cNvPr id="17" name="Pladsholder til tekst 2"/>
          <p:cNvSpPr>
            <a:spLocks noGrp="1"/>
          </p:cNvSpPr>
          <p:nvPr>
            <p:ph type="body" sz="quarter" idx="13" hasCustomPrompt="1"/>
          </p:nvPr>
        </p:nvSpPr>
        <p:spPr>
          <a:xfrm>
            <a:off x="2112432" y="1479517"/>
            <a:ext cx="9023351"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pic>
        <p:nvPicPr>
          <p:cNvPr id="1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01" y="6048001"/>
            <a:ext cx="918977" cy="417599"/>
          </a:xfrm>
          <a:prstGeom prst="rect">
            <a:avLst/>
          </a:prstGeom>
        </p:spPr>
      </p:pic>
      <p:pic>
        <p:nvPicPr>
          <p:cNvPr id="18" name="Billed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spTree>
    <p:extLst>
      <p:ext uri="{BB962C8B-B14F-4D97-AF65-F5344CB8AC3E}">
        <p14:creationId xmlns:p14="http://schemas.microsoft.com/office/powerpoint/2010/main" val="791751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_Divider">
    <p:bg>
      <p:bgPr>
        <a:solidFill>
          <a:srgbClr val="001166"/>
        </a:solid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77FEBC84-B90F-4CBF-BC7F-C9C8110C50C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12689" y="5999378"/>
            <a:ext cx="2766626" cy="277236"/>
          </a:xfrm>
          <a:prstGeom prst="rect">
            <a:avLst/>
          </a:prstGeom>
          <a:noFill/>
          <a:ln cap="flat">
            <a:noFill/>
          </a:ln>
        </p:spPr>
      </p:pic>
      <p:sp>
        <p:nvSpPr>
          <p:cNvPr id="3" name="Titel 1">
            <a:extLst>
              <a:ext uri="{FF2B5EF4-FFF2-40B4-BE49-F238E27FC236}">
                <a16:creationId xmlns:a16="http://schemas.microsoft.com/office/drawing/2014/main" id="{A2EE14FA-B336-4D52-BEE9-32BE238A5139}"/>
              </a:ext>
            </a:extLst>
          </p:cNvPr>
          <p:cNvSpPr txBox="1">
            <a:spLocks noGrp="1"/>
          </p:cNvSpPr>
          <p:nvPr>
            <p:ph type="title"/>
          </p:nvPr>
        </p:nvSpPr>
        <p:spPr>
          <a:xfrm>
            <a:off x="770080" y="719998"/>
            <a:ext cx="10651836" cy="4871429"/>
          </a:xfrm>
          <a:prstGeom prst="rect">
            <a:avLst/>
          </a:prstGeom>
          <a:noFill/>
          <a:ln>
            <a:noFill/>
          </a:ln>
        </p:spPr>
        <p:txBody>
          <a:bodyPr vert="horz" wrap="square" lIns="270004" tIns="270004" rIns="270004" bIns="179999" anchor="ctr" anchorCtr="1" compatLnSpc="1">
            <a:noAutofit/>
          </a:bodyPr>
          <a:lstStyle>
            <a:lvl1pPr marL="0" marR="0" lvl="0" indent="0" algn="ctr" fontAlgn="auto">
              <a:lnSpc>
                <a:spcPts val="6600"/>
              </a:lnSpc>
              <a:spcBef>
                <a:spcPts val="0"/>
              </a:spcBef>
              <a:spcAft>
                <a:spcPts val="0"/>
              </a:spcAft>
              <a:tabLst/>
              <a:defRPr lang="da-DK" sz="62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8987241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5_Divider">
    <p:bg>
      <p:bgPr>
        <a:solidFill>
          <a:srgbClr val="F6553A"/>
        </a:solid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0390AFA6-E423-41DF-B136-3A48F39ACD2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12689" y="5999378"/>
            <a:ext cx="2766626" cy="277236"/>
          </a:xfrm>
          <a:prstGeom prst="rect">
            <a:avLst/>
          </a:prstGeom>
          <a:noFill/>
          <a:ln cap="flat">
            <a:noFill/>
          </a:ln>
        </p:spPr>
      </p:pic>
      <p:sp>
        <p:nvSpPr>
          <p:cNvPr id="3" name="Titel 1">
            <a:extLst>
              <a:ext uri="{FF2B5EF4-FFF2-40B4-BE49-F238E27FC236}">
                <a16:creationId xmlns:a16="http://schemas.microsoft.com/office/drawing/2014/main" id="{71719CF8-2CD9-476B-902C-5757E2AF7B46}"/>
              </a:ext>
            </a:extLst>
          </p:cNvPr>
          <p:cNvSpPr txBox="1">
            <a:spLocks noGrp="1"/>
          </p:cNvSpPr>
          <p:nvPr>
            <p:ph type="title"/>
          </p:nvPr>
        </p:nvSpPr>
        <p:spPr>
          <a:xfrm>
            <a:off x="770080" y="719998"/>
            <a:ext cx="10651836" cy="4871429"/>
          </a:xfrm>
          <a:prstGeom prst="rect">
            <a:avLst/>
          </a:prstGeom>
          <a:noFill/>
          <a:ln>
            <a:noFill/>
          </a:ln>
        </p:spPr>
        <p:txBody>
          <a:bodyPr vert="horz" wrap="square" lIns="270004" tIns="270004" rIns="270004" bIns="179999" anchor="ctr" anchorCtr="1" compatLnSpc="1">
            <a:noAutofit/>
          </a:bodyPr>
          <a:lstStyle>
            <a:lvl1pPr marL="0" marR="0" lvl="0" indent="0" algn="ctr" fontAlgn="auto">
              <a:lnSpc>
                <a:spcPts val="6600"/>
              </a:lnSpc>
              <a:spcBef>
                <a:spcPts val="0"/>
              </a:spcBef>
              <a:spcAft>
                <a:spcPts val="0"/>
              </a:spcAft>
              <a:tabLst/>
              <a:defRPr lang="da-DK" sz="62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894307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Divider">
    <p:bg>
      <p:bgPr>
        <a:solidFill>
          <a:srgbClr val="000000"/>
        </a:solid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C8C1AF51-05D3-41D4-98AB-F2300F47B00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12689" y="5999378"/>
            <a:ext cx="2766626" cy="277236"/>
          </a:xfrm>
          <a:prstGeom prst="rect">
            <a:avLst/>
          </a:prstGeom>
          <a:noFill/>
          <a:ln cap="flat">
            <a:noFill/>
          </a:ln>
        </p:spPr>
      </p:pic>
      <p:sp>
        <p:nvSpPr>
          <p:cNvPr id="3" name="Titel 1">
            <a:extLst>
              <a:ext uri="{FF2B5EF4-FFF2-40B4-BE49-F238E27FC236}">
                <a16:creationId xmlns:a16="http://schemas.microsoft.com/office/drawing/2014/main" id="{376FB667-78FD-4881-9CC4-05294EAB0065}"/>
              </a:ext>
            </a:extLst>
          </p:cNvPr>
          <p:cNvSpPr txBox="1">
            <a:spLocks noGrp="1"/>
          </p:cNvSpPr>
          <p:nvPr>
            <p:ph type="title"/>
          </p:nvPr>
        </p:nvSpPr>
        <p:spPr>
          <a:xfrm>
            <a:off x="770080" y="719998"/>
            <a:ext cx="10651836" cy="4871429"/>
          </a:xfrm>
          <a:prstGeom prst="rect">
            <a:avLst/>
          </a:prstGeom>
          <a:noFill/>
          <a:ln>
            <a:noFill/>
          </a:ln>
        </p:spPr>
        <p:txBody>
          <a:bodyPr vert="horz" wrap="square" lIns="270004" tIns="270004" rIns="270004" bIns="179999" anchor="ctr" anchorCtr="1" compatLnSpc="1">
            <a:noAutofit/>
          </a:bodyPr>
          <a:lstStyle>
            <a:lvl1pPr marL="0" marR="0" lvl="0" indent="0" algn="ctr" fontAlgn="auto">
              <a:lnSpc>
                <a:spcPts val="6600"/>
              </a:lnSpc>
              <a:spcBef>
                <a:spcPts val="0"/>
              </a:spcBef>
              <a:spcAft>
                <a:spcPts val="0"/>
              </a:spcAft>
              <a:tabLst/>
              <a:defRPr lang="da-DK" sz="62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6370066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Emne+kontakt">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1EB2FAC-B72C-47F9-A7C2-F116A28DC51A}"/>
              </a:ext>
            </a:extLst>
          </p:cNvPr>
          <p:cNvSpPr/>
          <p:nvPr/>
        </p:nvSpPr>
        <p:spPr>
          <a:xfrm>
            <a:off x="3174623" y="507629"/>
            <a:ext cx="5842750" cy="5842750"/>
          </a:xfrm>
          <a:prstGeom prst="rect">
            <a:avLst/>
          </a:prstGeom>
          <a:noFill/>
          <a:ln w="114300" cap="flat">
            <a:solidFill>
              <a:srgbClr val="F6553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el 1">
            <a:extLst>
              <a:ext uri="{FF2B5EF4-FFF2-40B4-BE49-F238E27FC236}">
                <a16:creationId xmlns:a16="http://schemas.microsoft.com/office/drawing/2014/main" id="{61556BA9-9B4D-4F6D-91A8-584E3277D4BA}"/>
              </a:ext>
            </a:extLst>
          </p:cNvPr>
          <p:cNvSpPr txBox="1">
            <a:spLocks noGrp="1"/>
          </p:cNvSpPr>
          <p:nvPr>
            <p:ph type="title"/>
          </p:nvPr>
        </p:nvSpPr>
        <p:spPr>
          <a:xfrm>
            <a:off x="3370725" y="981635"/>
            <a:ext cx="5450546" cy="3146614"/>
          </a:xfrm>
          <a:prstGeom prst="rect">
            <a:avLst/>
          </a:prstGeom>
          <a:noFill/>
          <a:ln>
            <a:noFill/>
          </a:ln>
        </p:spPr>
        <p:txBody>
          <a:bodyPr vert="horz" wrap="square" lIns="0" tIns="0" rIns="0" bIns="179999" anchor="b" anchorCtr="1" compatLnSpc="1">
            <a:noAutofit/>
          </a:bodyPr>
          <a:lstStyle>
            <a:lvl1pPr marL="0" marR="0" lvl="0" indent="0" algn="ctr" fontAlgn="auto">
              <a:lnSpc>
                <a:spcPts val="6600"/>
              </a:lnSpc>
              <a:spcBef>
                <a:spcPts val="0"/>
              </a:spcBef>
              <a:spcAft>
                <a:spcPts val="0"/>
              </a:spcAft>
              <a:tabLst/>
              <a:defRPr lang="da-DK" sz="6200" b="1" i="0" u="none" strike="noStrike" cap="none" spc="0" baseline="0">
                <a:solidFill>
                  <a:srgbClr val="F6553A"/>
                </a:solidFill>
                <a:uFillTx/>
                <a:latin typeface="Proxima Nova Black" pitchFamily="2"/>
                <a:ea typeface="Source Sans Pro"/>
                <a:cs typeface="Arial" pitchFamily="34"/>
              </a:defRPr>
            </a:lvl1pPr>
          </a:lstStyle>
          <a:p>
            <a:pPr lvl="0"/>
            <a:r>
              <a:rPr lang="da-DK"/>
              <a:t>NÆSTE </a:t>
            </a:r>
            <a:br>
              <a:rPr lang="da-DK"/>
            </a:br>
            <a:r>
              <a:rPr lang="da-DK"/>
              <a:t>EMNE</a:t>
            </a:r>
          </a:p>
        </p:txBody>
      </p:sp>
      <p:sp>
        <p:nvSpPr>
          <p:cNvPr id="4" name="Text Placeholder 2">
            <a:extLst>
              <a:ext uri="{FF2B5EF4-FFF2-40B4-BE49-F238E27FC236}">
                <a16:creationId xmlns:a16="http://schemas.microsoft.com/office/drawing/2014/main" id="{B3F3504E-8E0E-494C-BD8F-90352CCBFD7E}"/>
              </a:ext>
            </a:extLst>
          </p:cNvPr>
          <p:cNvSpPr txBox="1">
            <a:spLocks noGrp="1"/>
          </p:cNvSpPr>
          <p:nvPr>
            <p:ph type="body" idx="4294967295"/>
          </p:nvPr>
        </p:nvSpPr>
        <p:spPr>
          <a:xfrm>
            <a:off x="3369143" y="4323328"/>
            <a:ext cx="5453719" cy="490712"/>
          </a:xfrm>
        </p:spPr>
        <p:txBody>
          <a:bodyPr lIns="0" tIns="0" rIns="0" bIns="0" anchorCtr="1"/>
          <a:lstStyle>
            <a:lvl1pPr marL="0" indent="0" algn="ctr">
              <a:buNone/>
              <a:defRPr lang="en-GB" sz="2400" b="1">
                <a:solidFill>
                  <a:srgbClr val="F6553A"/>
                </a:solidFill>
                <a:latin typeface="Proxima Nova" pitchFamily="2"/>
              </a:defRPr>
            </a:lvl1pPr>
          </a:lstStyle>
          <a:p>
            <a:pPr lvl="0"/>
            <a:r>
              <a:rPr lang="en-GB"/>
              <a:t>Navn Navnesen</a:t>
            </a:r>
          </a:p>
        </p:txBody>
      </p:sp>
      <p:sp>
        <p:nvSpPr>
          <p:cNvPr id="5" name="Text Placeholder 2">
            <a:extLst>
              <a:ext uri="{FF2B5EF4-FFF2-40B4-BE49-F238E27FC236}">
                <a16:creationId xmlns:a16="http://schemas.microsoft.com/office/drawing/2014/main" id="{9FDE8DF3-65CA-4C3D-94B4-195997FDB575}"/>
              </a:ext>
            </a:extLst>
          </p:cNvPr>
          <p:cNvSpPr txBox="1">
            <a:spLocks noGrp="1"/>
          </p:cNvSpPr>
          <p:nvPr>
            <p:ph type="body" idx="4294967295"/>
          </p:nvPr>
        </p:nvSpPr>
        <p:spPr>
          <a:xfrm>
            <a:off x="3369143" y="4800691"/>
            <a:ext cx="5453719" cy="1398401"/>
          </a:xfrm>
        </p:spPr>
        <p:txBody>
          <a:bodyPr lIns="0" tIns="0" rIns="0" bIns="0" anchorCtr="1"/>
          <a:lstStyle>
            <a:lvl1pPr marL="0" indent="0" algn="ctr">
              <a:buNone/>
              <a:defRPr lang="en-GB" sz="2000">
                <a:solidFill>
                  <a:srgbClr val="F6553A"/>
                </a:solidFill>
                <a:latin typeface="Proxima Nova" pitchFamily="2"/>
              </a:defRPr>
            </a:lvl1pPr>
            <a:lvl2pPr marL="0" lvl="0" indent="0" algn="ctr">
              <a:spcBef>
                <a:spcPts val="1000"/>
              </a:spcBef>
              <a:buNone/>
              <a:defRPr lang="en-GB" sz="2000">
                <a:solidFill>
                  <a:srgbClr val="F6553A"/>
                </a:solidFill>
                <a:latin typeface="Proxima Nova" pitchFamily="2"/>
              </a:defRPr>
            </a:lvl2pPr>
          </a:lstStyle>
          <a:p>
            <a:pPr lvl="0"/>
            <a:r>
              <a:rPr lang="en-GB"/>
              <a:t>E-mail@Email.dk</a:t>
            </a:r>
          </a:p>
          <a:p>
            <a:pPr lvl="0"/>
            <a:r>
              <a:rPr lang="en-GB"/>
              <a:t>Tlf: 98745632</a:t>
            </a:r>
          </a:p>
        </p:txBody>
      </p:sp>
      <p:sp>
        <p:nvSpPr>
          <p:cNvPr id="6" name="Rectangle 6">
            <a:extLst>
              <a:ext uri="{FF2B5EF4-FFF2-40B4-BE49-F238E27FC236}">
                <a16:creationId xmlns:a16="http://schemas.microsoft.com/office/drawing/2014/main" id="{FA46BE44-71A4-4D76-933F-2E5C6DB3DE3C}"/>
              </a:ext>
            </a:extLst>
          </p:cNvPr>
          <p:cNvSpPr/>
          <p:nvPr/>
        </p:nvSpPr>
        <p:spPr>
          <a:xfrm>
            <a:off x="5097560" y="4081177"/>
            <a:ext cx="1996885" cy="71999"/>
          </a:xfrm>
          <a:prstGeom prst="rect">
            <a:avLst/>
          </a:prstGeom>
          <a:solidFill>
            <a:srgbClr val="F6553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7" name="Graphic 8">
            <a:extLst>
              <a:ext uri="{FF2B5EF4-FFF2-40B4-BE49-F238E27FC236}">
                <a16:creationId xmlns:a16="http://schemas.microsoft.com/office/drawing/2014/main" id="{741C4630-5A9C-43F8-9E97-EDB788156E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170593" y="771232"/>
            <a:ext cx="1850809" cy="185467"/>
          </a:xfrm>
          <a:prstGeom prst="rect">
            <a:avLst/>
          </a:prstGeom>
          <a:noFill/>
          <a:ln cap="flat">
            <a:noFill/>
          </a:ln>
        </p:spPr>
      </p:pic>
    </p:spTree>
    <p:extLst>
      <p:ext uri="{BB962C8B-B14F-4D97-AF65-F5344CB8AC3E}">
        <p14:creationId xmlns:p14="http://schemas.microsoft.com/office/powerpoint/2010/main" val="957413081"/>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Image breaker slide Orange">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47ACC1AF-0B1A-4259-A38B-9C064C96DA1C}"/>
              </a:ext>
            </a:extLst>
          </p:cNvPr>
          <p:cNvSpPr txBox="1">
            <a:spLocks noGrp="1"/>
          </p:cNvSpPr>
          <p:nvPr>
            <p:ph type="pic" idx="4294967295"/>
          </p:nvPr>
        </p:nvSpPr>
        <p:spPr>
          <a:xfrm>
            <a:off x="0" y="0"/>
            <a:ext cx="12191996" cy="6858000"/>
          </a:xfrm>
        </p:spPr>
        <p:txBody>
          <a:bodyPr anchor="ctr" anchorCtr="1"/>
          <a:lstStyle>
            <a:lvl1pP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0AC5536B-35ED-4302-8355-760FBEC8C5DE}"/>
              </a:ext>
            </a:extLst>
          </p:cNvPr>
          <p:cNvSpPr txBox="1">
            <a:spLocks noGrp="1"/>
          </p:cNvSpPr>
          <p:nvPr>
            <p:ph type="title"/>
          </p:nvPr>
        </p:nvSpPr>
        <p:spPr>
          <a:xfrm>
            <a:off x="753447" y="3295113"/>
            <a:ext cx="5143280" cy="2762722"/>
          </a:xfrm>
          <a:prstGeom prst="rect">
            <a:avLst/>
          </a:prstGeom>
          <a:noFill/>
          <a:ln w="101598" cap="sq">
            <a:solidFill>
              <a:srgbClr val="F6553A"/>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6553A"/>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6618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Image breaker slide Blue">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73B45877-13F1-4B7A-A993-C497D9C19845}"/>
              </a:ext>
            </a:extLst>
          </p:cNvPr>
          <p:cNvSpPr txBox="1">
            <a:spLocks noGrp="1"/>
          </p:cNvSpPr>
          <p:nvPr>
            <p:ph type="pic" idx="4294967295"/>
          </p:nvPr>
        </p:nvSpPr>
        <p:spPr>
          <a:xfrm>
            <a:off x="0" y="0"/>
            <a:ext cx="12191996" cy="6858000"/>
          </a:xfrm>
        </p:spPr>
        <p:txBody>
          <a:bodyPr anchor="ctr" anchorCtr="1"/>
          <a:lstStyle>
            <a:lvl1pP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A4F4AECF-2C3B-4C3F-911F-ABB94622C0AC}"/>
              </a:ext>
            </a:extLst>
          </p:cNvPr>
          <p:cNvSpPr txBox="1">
            <a:spLocks noGrp="1"/>
          </p:cNvSpPr>
          <p:nvPr>
            <p:ph type="title"/>
          </p:nvPr>
        </p:nvSpPr>
        <p:spPr>
          <a:xfrm>
            <a:off x="753447" y="3295113"/>
            <a:ext cx="5143280" cy="2762722"/>
          </a:xfrm>
          <a:prstGeom prst="rect">
            <a:avLst/>
          </a:prstGeom>
          <a:noFill/>
          <a:ln w="101598" cap="sq">
            <a:solidFill>
              <a:srgbClr val="001166"/>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001166"/>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23477789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Image breaker slide White">
    <p:bg>
      <p:bgPr>
        <a:solidFill>
          <a:srgbClr val="E1E1E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0CBD2D8A-2705-4761-A466-72B3AC78A700}"/>
              </a:ext>
            </a:extLst>
          </p:cNvPr>
          <p:cNvSpPr txBox="1">
            <a:spLocks noGrp="1"/>
          </p:cNvSpPr>
          <p:nvPr>
            <p:ph type="pic" idx="4294967295"/>
          </p:nvPr>
        </p:nvSpPr>
        <p:spPr>
          <a:xfrm>
            <a:off x="0" y="0"/>
            <a:ext cx="12191996" cy="6858000"/>
          </a:xfrm>
        </p:spPr>
        <p:txBody>
          <a:bodyPr anchor="ctr" anchorCtr="1"/>
          <a:lstStyle>
            <a:lvl1pPr>
              <a:defRPr/>
            </a:lvl1pPr>
          </a:lstStyle>
          <a:p>
            <a:pPr lvl="0"/>
            <a:r>
              <a:rPr lang="da-DK"/>
              <a:t>Klik på ikonet for at tilføje et billede</a:t>
            </a:r>
            <a:endParaRPr lang="en-US"/>
          </a:p>
        </p:txBody>
      </p:sp>
      <p:sp>
        <p:nvSpPr>
          <p:cNvPr id="3" name="Titel 1">
            <a:extLst>
              <a:ext uri="{FF2B5EF4-FFF2-40B4-BE49-F238E27FC236}">
                <a16:creationId xmlns:a16="http://schemas.microsoft.com/office/drawing/2014/main" id="{7E8045F5-05E2-4051-9CB1-D719A2922A7C}"/>
              </a:ext>
            </a:extLst>
          </p:cNvPr>
          <p:cNvSpPr txBox="1">
            <a:spLocks noGrp="1"/>
          </p:cNvSpPr>
          <p:nvPr>
            <p:ph type="title"/>
          </p:nvPr>
        </p:nvSpPr>
        <p:spPr>
          <a:xfrm>
            <a:off x="753447" y="3295113"/>
            <a:ext cx="5143280" cy="2762722"/>
          </a:xfrm>
          <a:prstGeom prst="rect">
            <a:avLst/>
          </a:prstGeom>
          <a:noFill/>
          <a:ln w="101598" cap="sq">
            <a:solidFill>
              <a:srgbClr val="FFFFFF"/>
            </a:solidFill>
            <a:prstDash val="solid"/>
            <a:miter/>
          </a:ln>
        </p:spPr>
        <p:txBody>
          <a:bodyPr vert="horz" wrap="square" lIns="270004" tIns="270004" rIns="270004" bIns="179999" anchor="t" anchorCtr="0" compatLnSpc="1">
            <a:spAutoFit/>
          </a:bodyPr>
          <a:lstStyle>
            <a:lvl1pPr marL="0" marR="0" lvl="0" indent="0" fontAlgn="auto">
              <a:lnSpc>
                <a:spcPts val="6000"/>
              </a:lnSpc>
              <a:spcBef>
                <a:spcPts val="0"/>
              </a:spcBef>
              <a:spcAft>
                <a:spcPts val="0"/>
              </a:spcAft>
              <a:tabLst/>
              <a:defRPr lang="da-DK" sz="5600" b="1" i="0" u="none" strike="noStrike" cap="none" spc="0" baseline="0">
                <a:solidFill>
                  <a:srgbClr val="FFFFFF"/>
                </a:solidFill>
                <a:uFillTx/>
                <a:latin typeface="Proxima Nova Black" pitchFamily="2"/>
                <a:ea typeface="Source Sans Pro"/>
                <a:cs typeface="Arial" pitchFamily="34"/>
              </a:defRPr>
            </a:lvl1pPr>
          </a:lstStyle>
          <a:p>
            <a:pPr lvl="0"/>
            <a:r>
              <a:rPr lang="da-DK"/>
              <a:t>SKRIV OVERSKRIFT </a:t>
            </a:r>
            <a:br>
              <a:rPr lang="da-DK"/>
            </a:br>
            <a:r>
              <a:rPr lang="da-DK"/>
              <a:t>HER</a:t>
            </a:r>
          </a:p>
        </p:txBody>
      </p:sp>
    </p:spTree>
    <p:extLst>
      <p:ext uri="{BB962C8B-B14F-4D97-AF65-F5344CB8AC3E}">
        <p14:creationId xmlns:p14="http://schemas.microsoft.com/office/powerpoint/2010/main" val="3810422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el og 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CB3A7-46BA-44D8-9B21-EA38E8EA2D53}"/>
              </a:ext>
            </a:extLst>
          </p:cNvPr>
          <p:cNvSpPr txBox="1">
            <a:spLocks noGrp="1"/>
          </p:cNvSpPr>
          <p:nvPr>
            <p:ph type="title"/>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da-DK" b="0" i="0" u="none" strike="noStrike" cap="none" spc="0" baseline="0">
                <a:solidFill>
                  <a:srgbClr val="001166"/>
                </a:solidFill>
                <a:uFillTx/>
                <a:latin typeface="Calibri Light"/>
              </a:defRPr>
            </a:lvl1pPr>
          </a:lstStyle>
          <a:p>
            <a:pPr lvl="0"/>
            <a:r>
              <a:rPr lang="da-DK"/>
              <a:t>Klik og indsæt titel</a:t>
            </a:r>
          </a:p>
        </p:txBody>
      </p:sp>
      <p:sp>
        <p:nvSpPr>
          <p:cNvPr id="3" name="Date_DateCustomA">
            <a:extLst>
              <a:ext uri="{FF2B5EF4-FFF2-40B4-BE49-F238E27FC236}">
                <a16:creationId xmlns:a16="http://schemas.microsoft.com/office/drawing/2014/main" id="{5AFED1EF-1C97-4904-936B-857607214C7A}"/>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4" name="FLD_PresentationTitle">
            <a:extLst>
              <a:ext uri="{FF2B5EF4-FFF2-40B4-BE49-F238E27FC236}">
                <a16:creationId xmlns:a16="http://schemas.microsoft.com/office/drawing/2014/main" id="{D81AB21C-20DD-4088-883B-4E0A2FA8A238}"/>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5" name="Slide Number Placeholder 4">
            <a:extLst>
              <a:ext uri="{FF2B5EF4-FFF2-40B4-BE49-F238E27FC236}">
                <a16:creationId xmlns:a16="http://schemas.microsoft.com/office/drawing/2014/main" id="{B5517B15-9ACB-460C-9276-37BB98BA1895}"/>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fld id="{654C022B-CEC7-4F88-A0EA-A1421A329826}" type="slidenum">
              <a:t>‹nr.›</a:t>
            </a:fld>
            <a:endParaRPr lang="da-DK"/>
          </a:p>
        </p:txBody>
      </p:sp>
      <p:sp>
        <p:nvSpPr>
          <p:cNvPr id="6" name="Pladsholder til tekst 7">
            <a:extLst>
              <a:ext uri="{FF2B5EF4-FFF2-40B4-BE49-F238E27FC236}">
                <a16:creationId xmlns:a16="http://schemas.microsoft.com/office/drawing/2014/main" id="{162244F0-E107-41F5-BD47-16A2621E7FF5}"/>
              </a:ext>
            </a:extLst>
          </p:cNvPr>
          <p:cNvSpPr txBox="1">
            <a:spLocks noGrp="1"/>
          </p:cNvSpPr>
          <p:nvPr>
            <p:ph type="body" idx="4294967295"/>
          </p:nvPr>
        </p:nvSpPr>
        <p:spPr>
          <a:xfrm>
            <a:off x="650879" y="1677988"/>
            <a:ext cx="10834689" cy="3848096"/>
          </a:xfrm>
        </p:spPr>
        <p:txBody>
          <a:bodyPr/>
          <a:lstStyle>
            <a:lvl1pPr marL="431999" indent="-431999">
              <a:buSzPct val="100000"/>
              <a:buFont typeface="Calibri Light"/>
              <a:buAutoNum type="arabicPeriod"/>
              <a:defRPr/>
            </a:lvl1pPr>
            <a:lvl2pPr>
              <a:defRPr/>
            </a:lvl2pPr>
            <a:lvl3pPr>
              <a:defRPr/>
            </a:lvl3pPr>
            <a:lvl4pPr marL="431999" indent="-431999">
              <a:buSzPct val="100000"/>
              <a:buFont typeface="Arial" pitchFamily="34"/>
              <a:buChar char="•"/>
              <a:defRPr/>
            </a:lvl4pPr>
            <a:lvl5pPr>
              <a:defRPr/>
            </a:lvl5pPr>
            <a:lvl6pPr marR="0" lvl="5" fontAlgn="auto">
              <a:spcAft>
                <a:spcPts val="0"/>
              </a:spcAft>
              <a:buSzPct val="100000"/>
              <a:buFont typeface="Arial"/>
              <a:tabLst/>
              <a:defRPr lang="da-DK" b="0" i="0" u="none" strike="noStrike" cap="none" spc="0" baseline="0">
                <a:solidFill>
                  <a:srgbClr val="001166"/>
                </a:solidFill>
                <a:uFillTx/>
                <a:latin typeface="Calibri"/>
              </a:defRPr>
            </a:lvl6pPr>
            <a:lvl7pPr marR="0" lvl="6" fontAlgn="auto">
              <a:spcAft>
                <a:spcPts val="0"/>
              </a:spcAft>
              <a:buSzPct val="100000"/>
              <a:buFont typeface="Arial"/>
              <a:tabLst/>
              <a:defRPr lang="da-DK" b="0" i="0" u="none" strike="noStrike" cap="none" spc="0" baseline="0">
                <a:solidFill>
                  <a:srgbClr val="001166"/>
                </a:solidFill>
                <a:uFillTx/>
                <a:latin typeface="Calibri"/>
              </a:defRPr>
            </a:lvl7pPr>
            <a:lvl8pPr marR="0" lvl="7" fontAlgn="auto">
              <a:spcAft>
                <a:spcPts val="0"/>
              </a:spcAft>
              <a:buSzPct val="100000"/>
              <a:buFont typeface="Arial"/>
              <a:tabLst/>
              <a:defRPr lang="da-DK" b="0" i="0" u="none" strike="noStrike" cap="none" spc="0" baseline="0">
                <a:solidFill>
                  <a:srgbClr val="001166"/>
                </a:solidFill>
                <a:uFillTx/>
                <a:latin typeface="Calibri"/>
              </a:defRPr>
            </a:lvl8pPr>
            <a:lvl9pPr marR="0" lvl="8" fontAlgn="auto">
              <a:spcAft>
                <a:spcPts val="0"/>
              </a:spcAft>
              <a:buSzPct val="100000"/>
              <a:buFont typeface="Arial"/>
              <a:tabLst/>
              <a:defRPr lang="da-DK" b="0" i="0" u="none" strike="noStrike" cap="none" spc="0" baseline="0">
                <a:solidFill>
                  <a:srgbClr val="001166"/>
                </a:solidFill>
                <a:uFillTx/>
                <a:latin typeface="Calibri"/>
              </a:defRPr>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Tree>
    <p:extLst>
      <p:ext uri="{BB962C8B-B14F-4D97-AF65-F5344CB8AC3E}">
        <p14:creationId xmlns:p14="http://schemas.microsoft.com/office/powerpoint/2010/main" val="2794360523"/>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el og pi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EEB5-C886-490D-A079-A0D1C23E107C}"/>
              </a:ext>
            </a:extLst>
          </p:cNvPr>
          <p:cNvSpPr txBox="1">
            <a:spLocks noGrp="1"/>
          </p:cNvSpPr>
          <p:nvPr>
            <p:ph type="title"/>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da-DK" b="0" i="0" u="none" strike="noStrike" cap="none" spc="0" baseline="0">
                <a:solidFill>
                  <a:srgbClr val="001166"/>
                </a:solidFill>
                <a:uFillTx/>
                <a:latin typeface="Calibri Light"/>
              </a:defRPr>
            </a:lvl1pPr>
          </a:lstStyle>
          <a:p>
            <a:pPr lvl="0"/>
            <a:r>
              <a:rPr lang="da-DK"/>
              <a:t>Klik og indsæt titel</a:t>
            </a:r>
          </a:p>
        </p:txBody>
      </p:sp>
      <p:sp>
        <p:nvSpPr>
          <p:cNvPr id="3" name="Content Placeholder 2">
            <a:extLst>
              <a:ext uri="{FF2B5EF4-FFF2-40B4-BE49-F238E27FC236}">
                <a16:creationId xmlns:a16="http://schemas.microsoft.com/office/drawing/2014/main" id="{83151315-C111-406C-81F6-409F2E02EB4A}"/>
              </a:ext>
            </a:extLst>
          </p:cNvPr>
          <p:cNvSpPr txBox="1">
            <a:spLocks noGrp="1"/>
          </p:cNvSpPr>
          <p:nvPr>
            <p:ph idx="1"/>
          </p:nvPr>
        </p:nvSpPr>
        <p:spPr/>
        <p:txBody>
          <a:bodyPr/>
          <a:lstStyle>
            <a:lvl1pPr marL="431999" indent="-431999">
              <a:defRPr/>
            </a:lvl1pPr>
            <a:lvl2pPr>
              <a:defRPr/>
            </a:lvl2pPr>
            <a:lvl3pPr>
              <a:defRPr/>
            </a:lvl3pPr>
            <a:lvl4pPr>
              <a:defRPr/>
            </a:lvl4pPr>
            <a:lvl5pPr marL="431999" indent="-431999">
              <a:buClr>
                <a:srgbClr val="BDBDE9"/>
              </a:buClr>
              <a:buSzPct val="100000"/>
              <a:buFont typeface="Arial" pitchFamily="34"/>
              <a:buChar char="•"/>
              <a:defRPr/>
            </a:lvl5pPr>
            <a:lvl6pPr marR="0" lvl="5" fontAlgn="auto">
              <a:spcAft>
                <a:spcPts val="0"/>
              </a:spcAft>
              <a:buSzPct val="100000"/>
              <a:buFont typeface="Arial"/>
              <a:tabLst/>
              <a:defRPr lang="da-DK" b="0" i="0" u="none" strike="noStrike" cap="none" spc="0" baseline="0">
                <a:solidFill>
                  <a:srgbClr val="001166"/>
                </a:solidFill>
                <a:uFillTx/>
                <a:latin typeface="Calibri"/>
              </a:defRPr>
            </a:lvl6pPr>
            <a:lvl7pPr marR="0" lvl="6" fontAlgn="auto">
              <a:spcAft>
                <a:spcPts val="0"/>
              </a:spcAft>
              <a:buSzPct val="100000"/>
              <a:buFont typeface="Arial"/>
              <a:tabLst/>
              <a:defRPr lang="da-DK" b="0" i="0" u="none" strike="noStrike" cap="none" spc="0" baseline="0">
                <a:solidFill>
                  <a:srgbClr val="001166"/>
                </a:solidFill>
                <a:uFillTx/>
                <a:latin typeface="Calibri"/>
              </a:defRPr>
            </a:lvl7pPr>
            <a:lvl8pPr marR="0" lvl="7" fontAlgn="auto">
              <a:spcAft>
                <a:spcPts val="0"/>
              </a:spcAft>
              <a:buSzPct val="100000"/>
              <a:buFont typeface="Arial"/>
              <a:tabLst/>
              <a:defRPr lang="da-DK" b="0" i="0" u="none" strike="noStrike" cap="none" spc="0" baseline="0">
                <a:solidFill>
                  <a:srgbClr val="001166"/>
                </a:solidFill>
                <a:uFillTx/>
                <a:latin typeface="Calibri"/>
              </a:defRPr>
            </a:lvl8pPr>
            <a:lvl9pPr marR="0" lvl="8" fontAlgn="auto">
              <a:spcAft>
                <a:spcPts val="0"/>
              </a:spcAft>
              <a:buSzPct val="100000"/>
              <a:buFont typeface="Arial"/>
              <a:tabLst/>
              <a:defRPr lang="da-DK" b="0" i="0" u="none" strike="noStrike" cap="none" spc="0" baseline="0">
                <a:solidFill>
                  <a:srgbClr val="001166"/>
                </a:solidFill>
                <a:uFillTx/>
                <a:latin typeface="Calibri"/>
              </a:defRPr>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Date_DateCustomA" hidden="1">
            <a:extLst>
              <a:ext uri="{FF2B5EF4-FFF2-40B4-BE49-F238E27FC236}">
                <a16:creationId xmlns:a16="http://schemas.microsoft.com/office/drawing/2014/main" id="{A3A2054B-D0FF-4699-A949-DBEDB7EF47D4}"/>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5" name="FLD_PresentationTitle" hidden="1">
            <a:extLst>
              <a:ext uri="{FF2B5EF4-FFF2-40B4-BE49-F238E27FC236}">
                <a16:creationId xmlns:a16="http://schemas.microsoft.com/office/drawing/2014/main" id="{EEBF1A74-2A94-4959-A70F-94C8632FF845}"/>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endParaRPr lang="da-DK"/>
          </a:p>
        </p:txBody>
      </p:sp>
      <p:sp>
        <p:nvSpPr>
          <p:cNvPr id="6" name="Slide Number Placeholder 5" hidden="1">
            <a:extLst>
              <a:ext uri="{FF2B5EF4-FFF2-40B4-BE49-F238E27FC236}">
                <a16:creationId xmlns:a16="http://schemas.microsoft.com/office/drawing/2014/main" id="{0E3873F3-A3BA-4165-89A1-AE9FA49DF959}"/>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a-DK" sz="1800" b="0" i="0" u="none" strike="noStrike" kern="1200" cap="none" spc="0" baseline="0">
                <a:solidFill>
                  <a:srgbClr val="001166"/>
                </a:solidFill>
                <a:uFillTx/>
                <a:latin typeface="Calibri"/>
              </a:defRPr>
            </a:lvl1pPr>
          </a:lstStyle>
          <a:p>
            <a:pPr lvl="0"/>
            <a:fld id="{2185D902-85A0-455F-911E-2EA7430F443A}" type="slidenum">
              <a:t>‹nr.›</a:t>
            </a:fld>
            <a:endParaRPr lang="da-DK"/>
          </a:p>
        </p:txBody>
      </p:sp>
    </p:spTree>
    <p:extLst>
      <p:ext uri="{BB962C8B-B14F-4D97-AF65-F5344CB8AC3E}">
        <p14:creationId xmlns:p14="http://schemas.microsoft.com/office/powerpoint/2010/main" val="1671432795"/>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orside hv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dirty="0"/>
              <a:t>Indsæt titel</a:t>
            </a:r>
          </a:p>
        </p:txBody>
      </p:sp>
      <p:sp>
        <p:nvSpPr>
          <p:cNvPr id="11" name="Subtitle 2">
            <a:extLst>
              <a:ext uri="{FF2B5EF4-FFF2-40B4-BE49-F238E27FC236}">
                <a16:creationId xmlns:a16="http://schemas.microsoft.com/office/drawing/2014/main" id="{4684F4FD-71A2-45CC-8A6E-49D5A00D180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8" name="Text Placeholder 7">
            <a:extLst>
              <a:ext uri="{FF2B5EF4-FFF2-40B4-BE49-F238E27FC236}">
                <a16:creationId xmlns:a16="http://schemas.microsoft.com/office/drawing/2014/main" id="{9E27A3F2-4381-4C6B-970B-F774BAF5193D}"/>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0" name="Text Placeholder 9">
            <a:extLst>
              <a:ext uri="{FF2B5EF4-FFF2-40B4-BE49-F238E27FC236}">
                <a16:creationId xmlns:a16="http://schemas.microsoft.com/office/drawing/2014/main" id="{24E1B11E-3EFA-4F7B-9B51-515324396448}"/>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18" name="Text Placeholder 17">
            <a:extLst>
              <a:ext uri="{FF2B5EF4-FFF2-40B4-BE49-F238E27FC236}">
                <a16:creationId xmlns:a16="http://schemas.microsoft.com/office/drawing/2014/main" id="{A1B6ED97-6CA2-43D5-84C1-C8E191DA5855}"/>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5" name="Graphic 7">
            <a:extLst>
              <a:ext uri="{FF2B5EF4-FFF2-40B4-BE49-F238E27FC236}">
                <a16:creationId xmlns:a16="http://schemas.microsoft.com/office/drawing/2014/main" id="{010810A8-8A1E-4E68-A968-35AAC01A228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Tree>
    <p:extLst>
      <p:ext uri="{BB962C8B-B14F-4D97-AF65-F5344CB8AC3E}">
        <p14:creationId xmlns:p14="http://schemas.microsoft.com/office/powerpoint/2010/main" val="281747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 med billede">
    <p:spTree>
      <p:nvGrpSpPr>
        <p:cNvPr id="1" name=""/>
        <p:cNvGrpSpPr/>
        <p:nvPr/>
      </p:nvGrpSpPr>
      <p:grpSpPr>
        <a:xfrm>
          <a:off x="0" y="0"/>
          <a:ext cx="0" cy="0"/>
          <a:chOff x="0" y="0"/>
          <a:chExt cx="0" cy="0"/>
        </a:xfrm>
      </p:grpSpPr>
      <p:sp>
        <p:nvSpPr>
          <p:cNvPr id="9" name="Pladsholder til billede 2"/>
          <p:cNvSpPr>
            <a:spLocks noGrp="1"/>
          </p:cNvSpPr>
          <p:nvPr>
            <p:ph type="pic" sz="quarter" idx="13" hasCustomPrompt="1"/>
          </p:nvPr>
        </p:nvSpPr>
        <p:spPr>
          <a:xfrm>
            <a:off x="0" y="0"/>
            <a:ext cx="12192000" cy="6858000"/>
          </a:xfrm>
          <a:solidFill>
            <a:srgbClr val="9B9B9B"/>
          </a:solidFill>
        </p:spPr>
        <p:txBody>
          <a:bodyPr tIns="0" bIns="612000" anchor="b" anchorCtr="0"/>
          <a:lstStyle>
            <a:lvl1pPr algn="ctr">
              <a:defRPr b="0">
                <a:solidFill>
                  <a:schemeClr val="bg1"/>
                </a:solidFill>
              </a:defRPr>
            </a:lvl1pPr>
          </a:lstStyle>
          <a:p>
            <a:r>
              <a:rPr lang="da-DK" noProof="0" dirty="0"/>
              <a:t>Klik her og indsæt baggrundsbillede via fanen INDSÆT / Billeder</a:t>
            </a:r>
          </a:p>
        </p:txBody>
      </p:sp>
      <p:sp>
        <p:nvSpPr>
          <p:cNvPr id="10" name="Pladsholder til dato 9"/>
          <p:cNvSpPr>
            <a:spLocks noGrp="1"/>
          </p:cNvSpPr>
          <p:nvPr>
            <p:ph type="dt" sz="half" idx="14"/>
          </p:nvPr>
        </p:nvSpPr>
        <p:spPr/>
        <p:txBody>
          <a:bodyPr/>
          <a:lstStyle>
            <a:lvl1pPr>
              <a:defRPr>
                <a:solidFill>
                  <a:schemeClr val="bg1"/>
                </a:solidFill>
              </a:defRPr>
            </a:lvl1pPr>
          </a:lstStyle>
          <a:p>
            <a:r>
              <a:rPr lang="da-DK"/>
              <a:t>Almene boliger, tilsyn og samarbejde </a:t>
            </a:r>
            <a:endParaRPr lang="en-GB" dirty="0"/>
          </a:p>
        </p:txBody>
      </p:sp>
      <p:sp>
        <p:nvSpPr>
          <p:cNvPr id="11" name="Pladsholder til sidefod 10"/>
          <p:cNvSpPr>
            <a:spLocks noGrp="1"/>
          </p:cNvSpPr>
          <p:nvPr>
            <p:ph type="ftr" sz="quarter" idx="15"/>
          </p:nvPr>
        </p:nvSpPr>
        <p:spPr/>
        <p:txBody>
          <a:bodyPr/>
          <a:lstStyle>
            <a:lvl1pPr>
              <a:defRPr>
                <a:solidFill>
                  <a:schemeClr val="bg1"/>
                </a:solidFill>
              </a:defRPr>
            </a:lvl1pPr>
          </a:lstStyle>
          <a:p>
            <a:r>
              <a:rPr lang="da-DK" dirty="0"/>
              <a:t>INDSÆT EMNE</a:t>
            </a:r>
            <a:endParaRPr lang="en-GB" dirty="0"/>
          </a:p>
        </p:txBody>
      </p:sp>
      <p:sp>
        <p:nvSpPr>
          <p:cNvPr id="12" name="Pladsholder til slidenummer 11"/>
          <p:cNvSpPr>
            <a:spLocks noGrp="1"/>
          </p:cNvSpPr>
          <p:nvPr>
            <p:ph type="sldNum" sz="quarter" idx="16"/>
          </p:nvPr>
        </p:nvSpPr>
        <p:spPr/>
        <p:txBody>
          <a:bodyPr/>
          <a:lstStyle>
            <a:lvl1pPr>
              <a:defRPr>
                <a:solidFill>
                  <a:schemeClr val="bg1"/>
                </a:solidFill>
              </a:defRPr>
            </a:lvl1pPr>
          </a:lstStyle>
          <a:p>
            <a:fld id="{45D37B1E-C366-494F-A587-962AD9AABC83}" type="slidenum">
              <a:rPr lang="en-GB" smtClean="0"/>
              <a:pPr/>
              <a:t>‹nr.›</a:t>
            </a:fld>
            <a:endParaRPr lang="en-GB" dirty="0"/>
          </a:p>
        </p:txBody>
      </p:sp>
      <p:pic>
        <p:nvPicPr>
          <p:cNvPr id="13" name="Bille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228" y="900"/>
            <a:ext cx="2637655" cy="1485000"/>
          </a:xfrm>
          <a:prstGeom prst="rect">
            <a:avLst/>
          </a:prstGeom>
          <a:ln w="3175">
            <a:solidFill>
              <a:schemeClr val="accent4"/>
            </a:solidFill>
          </a:ln>
        </p:spPr>
      </p:pic>
      <p:grpSp>
        <p:nvGrpSpPr>
          <p:cNvPr id="15" name="Gruppe 14"/>
          <p:cNvGrpSpPr/>
          <p:nvPr userDrawn="1"/>
        </p:nvGrpSpPr>
        <p:grpSpPr>
          <a:xfrm>
            <a:off x="-2497342" y="2852168"/>
            <a:ext cx="2354943" cy="2762295"/>
            <a:chOff x="-1873007" y="1949365"/>
            <a:chExt cx="1766207" cy="2762295"/>
          </a:xfrm>
        </p:grpSpPr>
        <p:pic>
          <p:nvPicPr>
            <p:cNvPr id="18"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73007" y="2821472"/>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userDrawn="1"/>
          </p:nvSpPr>
          <p:spPr bwMode="auto">
            <a:xfrm>
              <a:off x="-1804307" y="1949365"/>
              <a:ext cx="1697507" cy="276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900" b="1" noProof="1">
                  <a:solidFill>
                    <a:schemeClr val="tx1">
                      <a:lumMod val="75000"/>
                      <a:lumOff val="25000"/>
                    </a:schemeClr>
                  </a:solidFill>
                </a:rPr>
                <a:t>Indsæt baggrundsbillede</a:t>
              </a:r>
            </a:p>
            <a:p>
              <a:pPr algn="r" eaLnBrk="1" hangingPunct="1">
                <a:spcBef>
                  <a:spcPts val="0"/>
                </a:spcBef>
                <a:spcAft>
                  <a:spcPts val="240"/>
                </a:spcAft>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den grå baggrund</a:t>
              </a:r>
            </a:p>
            <a:p>
              <a:pPr algn="r" eaLnBrk="1" hangingPunct="1">
                <a:spcBef>
                  <a:spcPts val="0"/>
                </a:spcBef>
                <a:spcAft>
                  <a:spcPts val="240"/>
                </a:spcAft>
                <a:defRPr/>
              </a:pPr>
              <a:r>
                <a:rPr lang="da-DK" sz="900" b="1" noProof="1">
                  <a:solidFill>
                    <a:schemeClr val="tx1">
                      <a:lumMod val="75000"/>
                      <a:lumOff val="25000"/>
                    </a:schemeClr>
                  </a:solidFill>
                </a:rPr>
                <a:t>2. </a:t>
              </a:r>
              <a:r>
                <a:rPr lang="da-DK" sz="900" b="0" noProof="1">
                  <a:solidFill>
                    <a:schemeClr val="tx1">
                      <a:lumMod val="75000"/>
                      <a:lumOff val="25000"/>
                    </a:schemeClr>
                  </a:solidFill>
                </a:rPr>
                <a:t>Klik på fanen </a:t>
              </a:r>
              <a:r>
                <a:rPr lang="da-DK" sz="900" b="1" noProof="1">
                  <a:solidFill>
                    <a:schemeClr val="tx1">
                      <a:lumMod val="75000"/>
                      <a:lumOff val="25000"/>
                    </a:schemeClr>
                  </a:solidFill>
                </a:rPr>
                <a:t>INDSÆT</a:t>
              </a:r>
              <a:r>
                <a:rPr lang="da-DK" sz="900" b="0" noProof="1">
                  <a:solidFill>
                    <a:schemeClr val="tx1">
                      <a:lumMod val="75000"/>
                      <a:lumOff val="25000"/>
                    </a:schemeClr>
                  </a:solidFill>
                </a:rPr>
                <a:t> og klik på knappen Billeder </a:t>
              </a:r>
            </a:p>
            <a:p>
              <a:pPr algn="r" eaLnBrk="1" hangingPunct="1">
                <a:spcBef>
                  <a:spcPts val="0"/>
                </a:spcBef>
                <a:spcAft>
                  <a:spcPts val="240"/>
                </a:spcAft>
                <a:defRPr/>
              </a:pPr>
              <a:r>
                <a:rPr lang="da-DK" sz="900" b="1" noProof="1">
                  <a:solidFill>
                    <a:schemeClr val="tx1">
                      <a:lumMod val="75000"/>
                      <a:lumOff val="25000"/>
                    </a:schemeClr>
                  </a:solidFill>
                </a:rPr>
                <a:t>3. </a:t>
              </a:r>
              <a:r>
                <a:rPr lang="da-DK" sz="900" b="0" noProof="1">
                  <a:solidFill>
                    <a:schemeClr val="tx1">
                      <a:lumMod val="75000"/>
                      <a:lumOff val="25000"/>
                    </a:schemeClr>
                  </a:solidFill>
                </a:rPr>
                <a:t>Find ønsket</a:t>
              </a:r>
              <a:r>
                <a:rPr lang="da-DK" sz="900" b="0" baseline="0" noProof="1">
                  <a:solidFill>
                    <a:schemeClr val="tx1">
                      <a:lumMod val="75000"/>
                      <a:lumOff val="25000"/>
                    </a:schemeClr>
                  </a:solidFill>
                </a:rPr>
                <a:t> billede </a:t>
              </a:r>
              <a:br>
                <a:rPr lang="da-DK" sz="900" b="0" baseline="0" noProof="1">
                  <a:solidFill>
                    <a:schemeClr val="tx1">
                      <a:lumMod val="75000"/>
                      <a:lumOff val="25000"/>
                    </a:schemeClr>
                  </a:solidFill>
                </a:rPr>
              </a:br>
              <a:r>
                <a:rPr lang="da-DK" sz="900" b="0" baseline="0" noProof="1">
                  <a:solidFill>
                    <a:schemeClr val="tx1">
                      <a:lumMod val="75000"/>
                      <a:lumOff val="25000"/>
                    </a:schemeClr>
                  </a:solidFill>
                </a:rPr>
                <a:t>og klik </a:t>
              </a:r>
              <a:r>
                <a:rPr lang="da-DK" sz="9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900" noProof="1">
                  <a:solidFill>
                    <a:schemeClr val="tx1">
                      <a:lumMod val="75000"/>
                      <a:lumOff val="25000"/>
                    </a:schemeClr>
                  </a:solidFill>
                </a:rPr>
                <a:t>4. 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p>
            <a:p>
              <a:pPr algn="r" eaLnBrk="1" hangingPunct="1">
                <a:spcBef>
                  <a:spcPts val="0"/>
                </a:spcBef>
                <a:spcAft>
                  <a:spcPts val="240"/>
                </a:spcAft>
                <a:buFontTx/>
                <a:buNone/>
                <a:defRPr/>
              </a:pPr>
              <a:r>
                <a:rPr lang="da-DK" sz="900" noProof="1">
                  <a:solidFill>
                    <a:schemeClr val="tx1">
                      <a:lumMod val="75000"/>
                      <a:lumOff val="25000"/>
                    </a:schemeClr>
                  </a:solidFill>
                </a:rPr>
                <a:t>billedets fokus/størrelse</a:t>
              </a: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5. </a:t>
              </a:r>
              <a:r>
                <a:rPr lang="da-DK" altLang="da-DK" sz="900" noProof="1">
                  <a:solidFill>
                    <a:schemeClr val="tx1">
                      <a:lumMod val="75000"/>
                      <a:lumOff val="25000"/>
                    </a:schemeClr>
                  </a:solidFill>
                  <a:cs typeface="Arial" pitchFamily="34" charset="0"/>
                </a:rPr>
                <a:t>Ønsker du at skalere billedet, så 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900" b="1" noProof="1">
                <a:solidFill>
                  <a:schemeClr val="tx1">
                    <a:lumMod val="75000"/>
                    <a:lumOff val="25000"/>
                  </a:schemeClr>
                </a:solidFill>
              </a:endParaRPr>
            </a:p>
            <a:p>
              <a:pPr algn="r" eaLnBrk="1" hangingPunct="1">
                <a:spcBef>
                  <a:spcPts val="0"/>
                </a:spcBef>
                <a:spcAft>
                  <a:spcPts val="240"/>
                </a:spcAft>
                <a:defRPr/>
              </a:pPr>
              <a:r>
                <a:rPr lang="da-DK" sz="900" b="1" noProof="1">
                  <a:solidFill>
                    <a:schemeClr val="tx1">
                      <a:lumMod val="75000"/>
                      <a:lumOff val="25000"/>
                    </a:schemeClr>
                  </a:solidFill>
                </a:rPr>
                <a:t>6.</a:t>
              </a:r>
              <a:r>
                <a:rPr lang="da-DK" sz="900" noProof="1">
                  <a:solidFill>
                    <a:schemeClr val="tx1">
                      <a:lumMod val="75000"/>
                      <a:lumOff val="25000"/>
                    </a:schemeClr>
                  </a:solidFill>
                </a:rPr>
                <a:t> Forsvinder din tekst,</a:t>
              </a:r>
              <a:r>
                <a:rPr lang="da-DK" sz="900" baseline="0" noProof="1">
                  <a:solidFill>
                    <a:schemeClr val="tx1">
                      <a:lumMod val="75000"/>
                      <a:lumOff val="25000"/>
                    </a:schemeClr>
                  </a:solidFill>
                </a:rPr>
                <a:t> </a:t>
              </a:r>
              <a:r>
                <a:rPr lang="da-DK" sz="900" noProof="1">
                  <a:solidFill>
                    <a:schemeClr val="tx1">
                      <a:lumMod val="75000"/>
                      <a:lumOff val="25000"/>
                    </a:schemeClr>
                  </a:solidFill>
                </a:rPr>
                <a:t>højreklik på billedet og vælg </a:t>
              </a:r>
              <a:br>
                <a:rPr lang="da-DK" sz="900" noProof="1">
                  <a:solidFill>
                    <a:schemeClr val="tx1">
                      <a:lumMod val="75000"/>
                      <a:lumOff val="25000"/>
                    </a:schemeClr>
                  </a:solidFill>
                </a:rPr>
              </a:br>
              <a:r>
                <a:rPr lang="da-DK" sz="900" b="1" noProof="1">
                  <a:solidFill>
                    <a:schemeClr val="tx1">
                      <a:lumMod val="75000"/>
                      <a:lumOff val="25000"/>
                    </a:schemeClr>
                  </a:solidFill>
                </a:rPr>
                <a:t>Placer bagest, </a:t>
              </a:r>
              <a:r>
                <a:rPr lang="da-DK" sz="900" b="0" noProof="1">
                  <a:solidFill>
                    <a:schemeClr val="tx1">
                      <a:lumMod val="75000"/>
                      <a:lumOff val="25000"/>
                    </a:schemeClr>
                  </a:solidFill>
                </a:rPr>
                <a:t>eller højreklik og vælg </a:t>
              </a:r>
              <a:r>
                <a:rPr lang="da-DK" sz="900" b="1" noProof="1">
                  <a:solidFill>
                    <a:schemeClr val="tx1">
                      <a:lumMod val="75000"/>
                      <a:lumOff val="25000"/>
                    </a:schemeClr>
                  </a:solidFill>
                </a:rPr>
                <a:t>Nulstil slide</a:t>
              </a:r>
            </a:p>
          </p:txBody>
        </p:sp>
        <p:grpSp>
          <p:nvGrpSpPr>
            <p:cNvPr id="17" name="Gruppe 57"/>
            <p:cNvGrpSpPr>
              <a:grpSpLocks/>
            </p:cNvGrpSpPr>
            <p:nvPr/>
          </p:nvGrpSpPr>
          <p:grpSpPr bwMode="auto">
            <a:xfrm>
              <a:off x="-454060" y="3799487"/>
              <a:ext cx="330033" cy="378691"/>
              <a:chOff x="1018031" y="5345625"/>
              <a:chExt cx="373412" cy="428429"/>
            </a:xfrm>
          </p:grpSpPr>
          <p:pic>
            <p:nvPicPr>
              <p:cNvPr id="19"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347298"/>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25"/>
              <p:cNvSpPr/>
              <p:nvPr/>
            </p:nvSpPr>
            <p:spPr bwMode="auto">
              <a:xfrm>
                <a:off x="1023497" y="5345625"/>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21" name="Pladsholder til tekst 11"/>
          <p:cNvSpPr>
            <a:spLocks noGrp="1"/>
          </p:cNvSpPr>
          <p:nvPr>
            <p:ph type="body" sz="quarter" idx="17" hasCustomPrompt="1"/>
          </p:nvPr>
        </p:nvSpPr>
        <p:spPr>
          <a:xfrm>
            <a:off x="525379" y="6048000"/>
            <a:ext cx="921600" cy="417600"/>
          </a:xfrm>
          <a:blipFill>
            <a:blip r:embed="rId5"/>
            <a:stretch>
              <a:fillRect/>
            </a:stretch>
          </a:blipFill>
        </p:spPr>
        <p:txBody>
          <a:bodyPr/>
          <a:lstStyle>
            <a:lvl1pPr>
              <a:defRPr sz="100" b="0">
                <a:solidFill>
                  <a:schemeClr val="bg1"/>
                </a:solidFill>
              </a:defRPr>
            </a:lvl1pPr>
          </a:lstStyle>
          <a:p>
            <a:pPr lvl="0"/>
            <a:r>
              <a:rPr lang="da-DK" dirty="0"/>
              <a:t>.</a:t>
            </a:r>
          </a:p>
        </p:txBody>
      </p:sp>
      <p:sp>
        <p:nvSpPr>
          <p:cNvPr id="23"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sp>
        <p:nvSpPr>
          <p:cNvPr id="25" name="TextBox 7"/>
          <p:cNvSpPr txBox="1"/>
          <p:nvPr userDrawn="1"/>
        </p:nvSpPr>
        <p:spPr>
          <a:xfrm>
            <a:off x="-2745901" y="1548000"/>
            <a:ext cx="2603500" cy="130035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Kapitel med billede</a:t>
            </a:r>
          </a:p>
          <a:p>
            <a:pPr algn="r" eaLnBrk="1" hangingPunct="1">
              <a:spcBef>
                <a:spcPts val="0"/>
              </a:spcBef>
              <a:spcAft>
                <a:spcPts val="300"/>
              </a:spcAft>
              <a:defRPr/>
            </a:pPr>
            <a:endParaRPr lang="en-GB" sz="9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9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900" b="0" noProof="1">
                <a:solidFill>
                  <a:schemeClr val="tx1">
                    <a:lumMod val="75000"/>
                    <a:lumOff val="25000"/>
                  </a:schemeClr>
                </a:solidFill>
                <a:latin typeface="Arial" panose="020B0604020202020204" pitchFamily="34" charset="0"/>
                <a:cs typeface="Arial" panose="020B0604020202020204" pitchFamily="34" charset="0"/>
              </a:rPr>
            </a:br>
            <a:r>
              <a:rPr lang="da-DK" sz="9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9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900" kern="1200" dirty="0">
                <a:solidFill>
                  <a:schemeClr val="tx1"/>
                </a:solidFill>
                <a:effectLst/>
                <a:latin typeface="Arial" panose="020B0604020202020204" pitchFamily="34" charset="0"/>
                <a:ea typeface="+mn-ea"/>
                <a:cs typeface="Arial" panose="020B0604020202020204" pitchFamily="34" charset="0"/>
              </a:rPr>
            </a:br>
            <a:r>
              <a:rPr lang="da-DK" sz="9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900" b="0"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endParaRPr lang="en-GB" sz="900" b="0" noProof="1">
              <a:solidFill>
                <a:schemeClr val="tx1">
                  <a:lumMod val="75000"/>
                  <a:lumOff val="25000"/>
                </a:schemeClr>
              </a:solidFill>
              <a:latin typeface="Arial Black" panose="020B0A04020102020204" pitchFamily="34" charset="0"/>
              <a:cs typeface="Arial" panose="020B0604020202020204" pitchFamily="34" charset="0"/>
            </a:endParaRPr>
          </a:p>
        </p:txBody>
      </p:sp>
      <p:sp>
        <p:nvSpPr>
          <p:cNvPr id="22" name="Title 1"/>
          <p:cNvSpPr>
            <a:spLocks noGrp="1"/>
          </p:cNvSpPr>
          <p:nvPr>
            <p:ph type="title" hasCustomPrompt="1"/>
          </p:nvPr>
        </p:nvSpPr>
        <p:spPr>
          <a:xfrm>
            <a:off x="2112433" y="2385751"/>
            <a:ext cx="9023352" cy="3281624"/>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 </a:t>
            </a:r>
          </a:p>
        </p:txBody>
      </p:sp>
      <p:sp>
        <p:nvSpPr>
          <p:cNvPr id="24" name="Pladsholder til tekst 2"/>
          <p:cNvSpPr>
            <a:spLocks noGrp="1"/>
          </p:cNvSpPr>
          <p:nvPr>
            <p:ph type="body" sz="quarter" idx="18" hasCustomPrompt="1"/>
          </p:nvPr>
        </p:nvSpPr>
        <p:spPr>
          <a:xfrm>
            <a:off x="2112432" y="1479517"/>
            <a:ext cx="9023351"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spTree>
    <p:extLst>
      <p:ext uri="{BB962C8B-B14F-4D97-AF65-F5344CB8AC3E}">
        <p14:creationId xmlns:p14="http://schemas.microsoft.com/office/powerpoint/2010/main" val="381347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Forside 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7" name="Subtitle 2">
            <a:extLst>
              <a:ext uri="{FF2B5EF4-FFF2-40B4-BE49-F238E27FC236}">
                <a16:creationId xmlns:a16="http://schemas.microsoft.com/office/drawing/2014/main" id="{A8F5DFB3-8199-4CB6-9066-2BB37E46567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5" name="Graphic 7">
            <a:extLst>
              <a:ext uri="{FF2B5EF4-FFF2-40B4-BE49-F238E27FC236}">
                <a16:creationId xmlns:a16="http://schemas.microsoft.com/office/drawing/2014/main" id="{A2506A83-7F56-4B42-B699-2119B672DFA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dirty="0"/>
          </a:p>
        </p:txBody>
      </p:sp>
      <p:sp>
        <p:nvSpPr>
          <p:cNvPr id="12" name="Date_GeneralDate">
            <a:extLst>
              <a:ext uri="{FF2B5EF4-FFF2-40B4-BE49-F238E27FC236}">
                <a16:creationId xmlns:a16="http://schemas.microsoft.com/office/drawing/2014/main" id="{B98C9C42-90FD-450B-BFF8-46B74DF1894A}"/>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96082EB3-5080-42D3-A152-5B8B1FC97786}"/>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FD5A722A-DCEE-49E6-BB44-6F3079BE66FB}"/>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22" name="Text Placeholder 7">
            <a:extLst>
              <a:ext uri="{FF2B5EF4-FFF2-40B4-BE49-F238E27FC236}">
                <a16:creationId xmlns:a16="http://schemas.microsoft.com/office/drawing/2014/main" id="{DCE89EFC-8997-4F51-A888-D563A6C36C4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C08E5ED6-3D56-4788-93B6-332204188DC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77657689-90E8-4FD6-8984-F6AB4680D26D}"/>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Tree>
    <p:extLst>
      <p:ext uri="{BB962C8B-B14F-4D97-AF65-F5344CB8AC3E}">
        <p14:creationId xmlns:p14="http://schemas.microsoft.com/office/powerpoint/2010/main" val="3089493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orside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dirty="0"/>
              <a:t>Klik her og indsæt lyst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dirty="0"/>
              <a:t>Indsæt titel</a:t>
            </a:r>
          </a:p>
        </p:txBody>
      </p:sp>
      <p:sp>
        <p:nvSpPr>
          <p:cNvPr id="14" name="Subtitle 2">
            <a:extLst>
              <a:ext uri="{FF2B5EF4-FFF2-40B4-BE49-F238E27FC236}">
                <a16:creationId xmlns:a16="http://schemas.microsoft.com/office/drawing/2014/main" id="{12CF0303-FAD9-4C99-AED3-D04BAD578B3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7" name="Text Placeholder 7">
            <a:extLst>
              <a:ext uri="{FF2B5EF4-FFF2-40B4-BE49-F238E27FC236}">
                <a16:creationId xmlns:a16="http://schemas.microsoft.com/office/drawing/2014/main" id="{BFFBCE6F-028A-4617-B072-71A0FA0A4748}"/>
              </a:ext>
            </a:extLst>
          </p:cNvPr>
          <p:cNvSpPr>
            <a:spLocks noGrp="1"/>
          </p:cNvSpPr>
          <p:nvPr>
            <p:ph type="body" sz="quarter" idx="19"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9" name="Text Placeholder 9">
            <a:extLst>
              <a:ext uri="{FF2B5EF4-FFF2-40B4-BE49-F238E27FC236}">
                <a16:creationId xmlns:a16="http://schemas.microsoft.com/office/drawing/2014/main" id="{9075BC39-D207-4CA1-857E-6EA19E26C9FB}"/>
              </a:ext>
            </a:extLst>
          </p:cNvPr>
          <p:cNvSpPr>
            <a:spLocks noGrp="1"/>
          </p:cNvSpPr>
          <p:nvPr>
            <p:ph type="body" sz="quarter" idx="20"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0" name="Text Placeholder 17">
            <a:extLst>
              <a:ext uri="{FF2B5EF4-FFF2-40B4-BE49-F238E27FC236}">
                <a16:creationId xmlns:a16="http://schemas.microsoft.com/office/drawing/2014/main" id="{DAD6F774-1095-47B8-92F2-C3F93E18A6AD}"/>
              </a:ext>
            </a:extLst>
          </p:cNvPr>
          <p:cNvSpPr>
            <a:spLocks noGrp="1"/>
          </p:cNvSpPr>
          <p:nvPr>
            <p:ph type="body" sz="quarter" idx="21"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23" name="Text Placeholder 22">
            <a:extLst>
              <a:ext uri="{FF2B5EF4-FFF2-40B4-BE49-F238E27FC236}">
                <a16:creationId xmlns:a16="http://schemas.microsoft.com/office/drawing/2014/main" id="{114CE8CE-0AFB-48E8-822A-C0D496286A8F}"/>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accent2"/>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dirty="0"/>
              <a:t>.</a:t>
            </a:r>
          </a:p>
        </p:txBody>
      </p:sp>
    </p:spTree>
    <p:extLst>
      <p:ext uri="{BB962C8B-B14F-4D97-AF65-F5344CB8AC3E}">
        <p14:creationId xmlns:p14="http://schemas.microsoft.com/office/powerpoint/2010/main" val="7878128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orside hvid tekst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dirty="0"/>
              <a:t>Klik her og indsæt mørkt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4" name="Subtitle 2">
            <a:extLst>
              <a:ext uri="{FF2B5EF4-FFF2-40B4-BE49-F238E27FC236}">
                <a16:creationId xmlns:a16="http://schemas.microsoft.com/office/drawing/2014/main" id="{98A3A365-2E66-4DD0-BBA9-7884F7C6FE1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7" name="Text Placeholder 7">
            <a:extLst>
              <a:ext uri="{FF2B5EF4-FFF2-40B4-BE49-F238E27FC236}">
                <a16:creationId xmlns:a16="http://schemas.microsoft.com/office/drawing/2014/main" id="{17210D45-E4CC-4EA8-88D2-ED969CF9E4A2}"/>
              </a:ext>
            </a:extLst>
          </p:cNvPr>
          <p:cNvSpPr>
            <a:spLocks noGrp="1"/>
          </p:cNvSpPr>
          <p:nvPr>
            <p:ph type="body" sz="quarter" idx="18"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9" name="Text Placeholder 9">
            <a:extLst>
              <a:ext uri="{FF2B5EF4-FFF2-40B4-BE49-F238E27FC236}">
                <a16:creationId xmlns:a16="http://schemas.microsoft.com/office/drawing/2014/main" id="{750877AE-C14F-454F-BCD1-42B3CE1CDE88}"/>
              </a:ext>
            </a:extLst>
          </p:cNvPr>
          <p:cNvSpPr>
            <a:spLocks noGrp="1"/>
          </p:cNvSpPr>
          <p:nvPr>
            <p:ph type="body" sz="quarter" idx="19"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0" name="Text Placeholder 17">
            <a:extLst>
              <a:ext uri="{FF2B5EF4-FFF2-40B4-BE49-F238E27FC236}">
                <a16:creationId xmlns:a16="http://schemas.microsoft.com/office/drawing/2014/main" id="{879B6635-A90F-4078-BB65-2CE867AF7B27}"/>
              </a:ext>
            </a:extLst>
          </p:cNvPr>
          <p:cNvSpPr>
            <a:spLocks noGrp="1"/>
          </p:cNvSpPr>
          <p:nvPr>
            <p:ph type="body" sz="quarter" idx="20"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21" name="Text Placeholder 20">
            <a:extLst>
              <a:ext uri="{FF2B5EF4-FFF2-40B4-BE49-F238E27FC236}">
                <a16:creationId xmlns:a16="http://schemas.microsoft.com/office/drawing/2014/main" id="{3A245F3C-0AA6-41EC-AEFA-026F6587B003}"/>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bg1"/>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dirty="0"/>
              <a:t>.</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8053390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orside mørk/hv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7" name="Subtitle 2">
            <a:extLst>
              <a:ext uri="{FF2B5EF4-FFF2-40B4-BE49-F238E27FC236}">
                <a16:creationId xmlns:a16="http://schemas.microsoft.com/office/drawing/2014/main" id="{E36C0DBC-4EC9-4A4E-8DE4-952D9F7BE20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7EDA8D41-2335-493A-8246-8171A76F0F8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D4E101DD-89B2-4D7B-8F47-835181F42AA3}"/>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BB051B12-C82D-41E9-8581-101213AFDC33}"/>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188125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orside mørk/ly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solidFill>
                <a:schemeClr val="bg2"/>
              </a:solidFill>
            </a:endParaRPr>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2"/>
                </a:solidFill>
              </a:defRPr>
            </a:lvl1pPr>
          </a:lstStyle>
          <a:p>
            <a:r>
              <a:rPr lang="da-DK" dirty="0"/>
              <a:t>Indsæt titel</a:t>
            </a:r>
          </a:p>
        </p:txBody>
      </p:sp>
      <p:sp>
        <p:nvSpPr>
          <p:cNvPr id="17" name="Subtitle 2">
            <a:extLst>
              <a:ext uri="{FF2B5EF4-FFF2-40B4-BE49-F238E27FC236}">
                <a16:creationId xmlns:a16="http://schemas.microsoft.com/office/drawing/2014/main" id="{920A2E9F-A570-4C30-B6F7-A8E2727CF6E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484A3C88-2876-4F34-98F7-299B17A8C2D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2667C43F-58F4-43CC-86BE-580C713B8815}"/>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0F5851E0-A91D-4F64-8680-E5A25AAD33BA}"/>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5043795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Forside lys/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rgbClr val="000C2E"/>
                </a:solidFill>
              </a:defRPr>
            </a:lvl1pPr>
          </a:lstStyle>
          <a:p>
            <a:r>
              <a:rPr lang="da-DK" dirty="0"/>
              <a:t>Indsæt titel</a:t>
            </a:r>
          </a:p>
        </p:txBody>
      </p:sp>
      <p:sp>
        <p:nvSpPr>
          <p:cNvPr id="17" name="Subtitle 2">
            <a:extLst>
              <a:ext uri="{FF2B5EF4-FFF2-40B4-BE49-F238E27FC236}">
                <a16:creationId xmlns:a16="http://schemas.microsoft.com/office/drawing/2014/main" id="{90F374D4-48CD-43E3-AA3B-8D32C614D9D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accent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9E3E11BE-989A-4C63-8421-725A43313A4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C5DC236B-2E87-4C2A-AAE6-A79FFE84271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7D9E04BB-4195-42F1-BBEA-46C84B7F6FE4}"/>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415683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Forside lys/mø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tx2"/>
                </a:solidFill>
              </a:defRPr>
            </a:lvl1pPr>
          </a:lstStyle>
          <a:p>
            <a:r>
              <a:rPr lang="da-DK" dirty="0"/>
              <a:t>Indsæt titel</a:t>
            </a:r>
          </a:p>
        </p:txBody>
      </p:sp>
      <p:sp>
        <p:nvSpPr>
          <p:cNvPr id="17" name="Subtitle 2">
            <a:extLst>
              <a:ext uri="{FF2B5EF4-FFF2-40B4-BE49-F238E27FC236}">
                <a16:creationId xmlns:a16="http://schemas.microsoft.com/office/drawing/2014/main" id="{EA350F9D-5FD2-42BE-82EF-FE0BCE1EAA5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tx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3DB74700-CF80-4031-BF2A-339DA71A7093}"/>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3022554E-FE4D-43D3-B8EA-4D5A9D7432B7}"/>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45AF0E4B-085F-42EE-BA87-E6731FA98668}"/>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3982171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Forside hvid med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1356231"/>
            <a:ext cx="6815537" cy="3006449"/>
          </a:xfrm>
        </p:spPr>
        <p:txBody>
          <a:bodyPr anchor="b" anchorCtr="0">
            <a:normAutofit/>
          </a:bodyPr>
          <a:lstStyle>
            <a:lvl1pPr algn="l">
              <a:defRPr sz="7200"/>
            </a:lvl1pPr>
          </a:lstStyle>
          <a:p>
            <a:r>
              <a:rPr lang="da-DK" dirty="0"/>
              <a:t>Indsæt titel</a:t>
            </a:r>
          </a:p>
        </p:txBody>
      </p:sp>
      <p:sp>
        <p:nvSpPr>
          <p:cNvPr id="13" name="Subtitle 2">
            <a:extLst>
              <a:ext uri="{FF2B5EF4-FFF2-40B4-BE49-F238E27FC236}">
                <a16:creationId xmlns:a16="http://schemas.microsoft.com/office/drawing/2014/main" id="{10DD521F-6FFD-4064-912D-D1ACEADD8155}"/>
              </a:ext>
            </a:extLst>
          </p:cNvPr>
          <p:cNvSpPr>
            <a:spLocks noGrp="1"/>
          </p:cNvSpPr>
          <p:nvPr>
            <p:ph type="subTitle" idx="1" hasCustomPrompt="1"/>
          </p:nvPr>
        </p:nvSpPr>
        <p:spPr>
          <a:xfrm>
            <a:off x="720001" y="5327667"/>
            <a:ext cx="4097590"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4" name="Graphic 7">
            <a:extLst>
              <a:ext uri="{FF2B5EF4-FFF2-40B4-BE49-F238E27FC236}">
                <a16:creationId xmlns:a16="http://schemas.microsoft.com/office/drawing/2014/main" id="{3B12EC28-E141-4748-8822-1B02FF0A6CBB}"/>
              </a:ext>
            </a:extLst>
          </p:cNvPr>
          <p:cNvSpPr/>
          <p:nvPr userDrawn="1"/>
        </p:nvSpPr>
        <p:spPr>
          <a:xfrm>
            <a:off x="6508735"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
        <p:nvSpPr>
          <p:cNvPr id="4" name="Date_GeneralDate"/>
          <p:cNvSpPr>
            <a:spLocks noGrp="1"/>
          </p:cNvSpPr>
          <p:nvPr>
            <p:ph type="dt" sz="half" idx="10"/>
          </p:nvPr>
        </p:nvSpPr>
        <p:spPr>
          <a:xfrm>
            <a:off x="0" y="6912000"/>
            <a:ext cx="0" cy="0"/>
          </a:xfrm>
        </p:spPr>
        <p:txBody>
          <a:bodyPr/>
          <a:lstStyle>
            <a:lvl1pPr>
              <a:defRPr>
                <a:noFill/>
              </a:defRPr>
            </a:lvl1pPr>
          </a:lstStyle>
          <a:p>
            <a:endParaRPr lang="da-DK" dirty="0"/>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6" name="Picture Placeholder 15">
            <a:extLst>
              <a:ext uri="{FF2B5EF4-FFF2-40B4-BE49-F238E27FC236}">
                <a16:creationId xmlns:a16="http://schemas.microsoft.com/office/drawing/2014/main" id="{07127C84-7B2A-461F-B4C4-EA860EEF58CC}"/>
              </a:ext>
            </a:extLst>
          </p:cNvPr>
          <p:cNvSpPr>
            <a:spLocks noGrp="1"/>
          </p:cNvSpPr>
          <p:nvPr>
            <p:ph type="pic" sz="quarter" idx="17"/>
          </p:nvPr>
        </p:nvSpPr>
        <p:spPr>
          <a:xfrm>
            <a:off x="8128800" y="0"/>
            <a:ext cx="4063200" cy="6858000"/>
          </a:xfrm>
        </p:spPr>
        <p:txBody>
          <a:bodyPr tIns="36000"/>
          <a:lstStyle>
            <a:lvl1pPr marL="0" indent="0" algn="ctr">
              <a:buNone/>
              <a:defRPr/>
            </a:lvl1pPr>
          </a:lstStyle>
          <a:p>
            <a:r>
              <a:rPr lang="da-DK"/>
              <a:t>Klik på ikonet for at tilføje et billede</a:t>
            </a:r>
          </a:p>
        </p:txBody>
      </p:sp>
      <p:sp>
        <p:nvSpPr>
          <p:cNvPr id="19" name="Text Placeholder 7">
            <a:extLst>
              <a:ext uri="{FF2B5EF4-FFF2-40B4-BE49-F238E27FC236}">
                <a16:creationId xmlns:a16="http://schemas.microsoft.com/office/drawing/2014/main" id="{3BA9EC6C-D882-4644-AA8C-C638EA2AB27D}"/>
              </a:ext>
            </a:extLst>
          </p:cNvPr>
          <p:cNvSpPr>
            <a:spLocks noGrp="1"/>
          </p:cNvSpPr>
          <p:nvPr>
            <p:ph type="body" sz="quarter" idx="18" hasCustomPrompt="1"/>
          </p:nvPr>
        </p:nvSpPr>
        <p:spPr>
          <a:xfrm>
            <a:off x="724878" y="310326"/>
            <a:ext cx="2596665"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0" name="Text Placeholder 9">
            <a:extLst>
              <a:ext uri="{FF2B5EF4-FFF2-40B4-BE49-F238E27FC236}">
                <a16:creationId xmlns:a16="http://schemas.microsoft.com/office/drawing/2014/main" id="{1854DC86-7109-4CBA-B1A5-FAA37E19A3CD}"/>
              </a:ext>
            </a:extLst>
          </p:cNvPr>
          <p:cNvSpPr>
            <a:spLocks noGrp="1"/>
          </p:cNvSpPr>
          <p:nvPr>
            <p:ph type="body" sz="quarter" idx="19" hasCustomPrompt="1"/>
          </p:nvPr>
        </p:nvSpPr>
        <p:spPr>
          <a:xfrm>
            <a:off x="4423998" y="310326"/>
            <a:ext cx="3111539"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1" name="Text Placeholder 17">
            <a:extLst>
              <a:ext uri="{FF2B5EF4-FFF2-40B4-BE49-F238E27FC236}">
                <a16:creationId xmlns:a16="http://schemas.microsoft.com/office/drawing/2014/main" id="{830B9519-277F-4E54-8FC0-8193A0D06895}"/>
              </a:ext>
            </a:extLst>
          </p:cNvPr>
          <p:cNvSpPr>
            <a:spLocks noGrp="1"/>
          </p:cNvSpPr>
          <p:nvPr>
            <p:ph type="body" sz="quarter" idx="20" hasCustomPrompt="1"/>
          </p:nvPr>
        </p:nvSpPr>
        <p:spPr>
          <a:xfrm>
            <a:off x="4423998" y="531101"/>
            <a:ext cx="3111539"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Tree>
    <p:extLst>
      <p:ext uri="{BB962C8B-B14F-4D97-AF65-F5344CB8AC3E}">
        <p14:creationId xmlns:p14="http://schemas.microsoft.com/office/powerpoint/2010/main" val="2154505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genda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defRPr sz="2400"/>
            </a:lvl1pPr>
            <a:lvl2pPr marL="620713" indent="-230188">
              <a:defRPr/>
            </a:lvl2pPr>
          </a:lstStyle>
          <a:p>
            <a:pPr lvl="0"/>
            <a:r>
              <a:rPr lang="da-DK" dirty="0"/>
              <a:t>Klik for at tilføje agenda punkter</a:t>
            </a:r>
          </a:p>
          <a:p>
            <a:pPr lvl="1"/>
            <a:r>
              <a:rPr lang="da-DK" dirty="0"/>
              <a:t>Second </a:t>
            </a:r>
            <a:r>
              <a:rPr lang="da-DK" dirty="0" err="1"/>
              <a:t>level</a:t>
            </a:r>
            <a:endParaRPr lang="da-DK" dirty="0"/>
          </a:p>
        </p:txBody>
      </p:sp>
    </p:spTree>
    <p:extLst>
      <p:ext uri="{BB962C8B-B14F-4D97-AF65-F5344CB8AC3E}">
        <p14:creationId xmlns:p14="http://schemas.microsoft.com/office/powerpoint/2010/main" val="13907292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mørk">
    <p:spTree>
      <p:nvGrpSpPr>
        <p:cNvPr id="1" name=""/>
        <p:cNvGrpSpPr/>
        <p:nvPr/>
      </p:nvGrpSpPr>
      <p:grpSpPr>
        <a:xfrm>
          <a:off x="0" y="0"/>
          <a:ext cx="0" cy="0"/>
          <a:chOff x="0" y="0"/>
          <a:chExt cx="0" cy="0"/>
        </a:xfrm>
      </p:grpSpPr>
      <p:sp>
        <p:nvSpPr>
          <p:cNvPr id="7" name="Mørk baggrund">
            <a:extLst>
              <a:ext uri="{FF2B5EF4-FFF2-40B4-BE49-F238E27FC236}">
                <a16:creationId xmlns:a16="http://schemas.microsoft.com/office/drawing/2014/main" id="{5AD5CF03-2716-4BA5-9C0A-662F67148B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buFont typeface="+mj-lt"/>
              <a:buAutoNum type="arabicPeriod"/>
              <a:defRPr sz="2400">
                <a:solidFill>
                  <a:schemeClr val="bg1"/>
                </a:solidFill>
              </a:defRPr>
            </a:lvl1pPr>
            <a:lvl2pPr marL="619200" indent="-230400">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8">
            <a:extLst>
              <a:ext uri="{FF2B5EF4-FFF2-40B4-BE49-F238E27FC236}">
                <a16:creationId xmlns:a16="http://schemas.microsoft.com/office/drawing/2014/main" id="{9B34E782-FCE1-4223-B963-3FB009D942A3}"/>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265240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tags" Target="../tags/tag3.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tags" Target="../tags/tag6.xml"/><Relationship Id="rId47" Type="http://schemas.openxmlformats.org/officeDocument/2006/relationships/tags" Target="../tags/tag1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tags" Target="../tags/tag2.xml"/><Relationship Id="rId46" Type="http://schemas.openxmlformats.org/officeDocument/2006/relationships/tags" Target="../tags/tag10.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41" Type="http://schemas.openxmlformats.org/officeDocument/2006/relationships/tags" Target="../tags/tag5.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tags" Target="../tags/tag1.xml"/><Relationship Id="rId40" Type="http://schemas.openxmlformats.org/officeDocument/2006/relationships/tags" Target="../tags/tag4.xml"/><Relationship Id="rId45" Type="http://schemas.openxmlformats.org/officeDocument/2006/relationships/tags" Target="../tags/tag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theme" Target="../theme/theme10.xml"/><Relationship Id="rId49" Type="http://schemas.openxmlformats.org/officeDocument/2006/relationships/tags" Target="../tags/tag1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tags" Target="../tags/tag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tags" Target="../tags/tag7.xml"/><Relationship Id="rId48" Type="http://schemas.openxmlformats.org/officeDocument/2006/relationships/tags" Target="../tags/tag12.xml"/><Relationship Id="rId8"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heme" Target="../theme/theme1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image" Target="../media/image44.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3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37.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NULL"/><Relationship Id="rId5" Type="http://schemas.openxmlformats.org/officeDocument/2006/relationships/slideLayout" Target="../slideLayouts/slideLayout42.xml"/><Relationship Id="rId10" Type="http://schemas.openxmlformats.org/officeDocument/2006/relationships/image" Target="../media/image36.png"/><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3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6.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37.png"/><Relationship Id="rId5" Type="http://schemas.openxmlformats.org/officeDocument/2006/relationships/slideLayout" Target="../slideLayouts/slideLayout64.xml"/><Relationship Id="rId10" Type="http://schemas.openxmlformats.org/officeDocument/2006/relationships/image" Target="NULL"/><Relationship Id="rId4" Type="http://schemas.openxmlformats.org/officeDocument/2006/relationships/slideLayout" Target="../slideLayouts/slideLayout63.xml"/><Relationship Id="rId9" Type="http://schemas.openxmlformats.org/officeDocument/2006/relationships/image" Target="../media/image3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37.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NULL"/><Relationship Id="rId5" Type="http://schemas.openxmlformats.org/officeDocument/2006/relationships/slideLayout" Target="../slideLayouts/slideLayout71.xml"/><Relationship Id="rId10" Type="http://schemas.openxmlformats.org/officeDocument/2006/relationships/image" Target="../media/image36.png"/><Relationship Id="rId4" Type="http://schemas.openxmlformats.org/officeDocument/2006/relationships/slideLayout" Target="../slideLayouts/slideLayout7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37.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12434" y="790575"/>
            <a:ext cx="9023351" cy="927277"/>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2112434" y="1916113"/>
            <a:ext cx="9023351" cy="37538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4" name="Date Placeholder 3"/>
          <p:cNvSpPr>
            <a:spLocks noGrp="1"/>
          </p:cNvSpPr>
          <p:nvPr>
            <p:ph type="dt" sz="half" idx="2"/>
          </p:nvPr>
        </p:nvSpPr>
        <p:spPr>
          <a:xfrm>
            <a:off x="2112434" y="-1"/>
            <a:ext cx="9023351" cy="790575"/>
          </a:xfrm>
          <a:prstGeom prst="rect">
            <a:avLst/>
          </a:prstGeom>
        </p:spPr>
        <p:txBody>
          <a:bodyPr vert="horz" lIns="0" tIns="0" rIns="0" bIns="0" rtlCol="0" anchor="ctr" anchorCtr="0">
            <a:noAutofit/>
          </a:bodyPr>
          <a:lstStyle>
            <a:lvl1pPr algn="l">
              <a:defRPr sz="1000" b="1" i="0" cap="all" baseline="0">
                <a:solidFill>
                  <a:srgbClr val="003B7A"/>
                </a:solidFill>
              </a:defRPr>
            </a:lvl1pPr>
          </a:lstStyle>
          <a:p>
            <a:r>
              <a:rPr lang="da-DK"/>
              <a:t>Almene boliger, tilsyn og samarbejde </a:t>
            </a:r>
            <a:endParaRPr lang="en-GB" dirty="0"/>
          </a:p>
        </p:txBody>
      </p:sp>
      <p:sp>
        <p:nvSpPr>
          <p:cNvPr id="5" name="Footer Placeholder 4"/>
          <p:cNvSpPr>
            <a:spLocks noGrp="1"/>
          </p:cNvSpPr>
          <p:nvPr>
            <p:ph type="ftr" sz="quarter" idx="3"/>
          </p:nvPr>
        </p:nvSpPr>
        <p:spPr>
          <a:xfrm rot="-5400000">
            <a:off x="-1912661" y="2703238"/>
            <a:ext cx="4879425" cy="1054099"/>
          </a:xfrm>
          <a:prstGeom prst="rect">
            <a:avLst/>
          </a:prstGeom>
        </p:spPr>
        <p:txBody>
          <a:bodyPr vert="horz" lIns="0" tIns="0" rIns="0" bIns="0" rtlCol="0" anchor="ctr">
            <a:noAutofit/>
          </a:bodyPr>
          <a:lstStyle>
            <a:lvl1pPr algn="ctr">
              <a:defRPr sz="1000" b="1" i="0" cap="all" baseline="0">
                <a:solidFill>
                  <a:srgbClr val="003B7A"/>
                </a:solidFill>
              </a:defRPr>
            </a:lvl1pPr>
          </a:lstStyle>
          <a:p>
            <a:r>
              <a:rPr lang="da-DK" dirty="0"/>
              <a:t>INDSÆT EMNE</a:t>
            </a:r>
            <a:endParaRPr lang="en-GB" dirty="0"/>
          </a:p>
        </p:txBody>
      </p:sp>
      <p:sp>
        <p:nvSpPr>
          <p:cNvPr id="6" name="Slide Number Placeholder 5"/>
          <p:cNvSpPr>
            <a:spLocks noGrp="1"/>
          </p:cNvSpPr>
          <p:nvPr>
            <p:ph type="sldNum" sz="quarter" idx="4"/>
          </p:nvPr>
        </p:nvSpPr>
        <p:spPr>
          <a:xfrm>
            <a:off x="10465805" y="6048001"/>
            <a:ext cx="669979" cy="438620"/>
          </a:xfrm>
          <a:prstGeom prst="rect">
            <a:avLst/>
          </a:prstGeom>
        </p:spPr>
        <p:txBody>
          <a:bodyPr vert="horz" lIns="0" tIns="0" rIns="0" bIns="0" rtlCol="0" anchor="b" anchorCtr="0">
            <a:noAutofit/>
          </a:bodyPr>
          <a:lstStyle>
            <a:lvl1pPr algn="r">
              <a:defRPr sz="1000">
                <a:solidFill>
                  <a:srgbClr val="003B7A"/>
                </a:solidFill>
              </a:defRPr>
            </a:lvl1pPr>
          </a:lstStyle>
          <a:p>
            <a:fld id="{45D37B1E-C366-494F-A587-962AD9AABC83}" type="slidenum">
              <a:rPr lang="en-GB" smtClean="0"/>
              <a:pPr/>
              <a:t>‹nr.›</a:t>
            </a:fld>
            <a:endParaRPr lang="en-GB" dirty="0"/>
          </a:p>
        </p:txBody>
      </p:sp>
      <p:pic>
        <p:nvPicPr>
          <p:cNvPr id="8" name="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28001" y="6048293"/>
            <a:ext cx="918977" cy="417014"/>
          </a:xfrm>
          <a:prstGeom prst="rect">
            <a:avLst/>
          </a:prstGeom>
        </p:spPr>
      </p:pic>
    </p:spTree>
    <p:extLst>
      <p:ext uri="{BB962C8B-B14F-4D97-AF65-F5344CB8AC3E}">
        <p14:creationId xmlns:p14="http://schemas.microsoft.com/office/powerpoint/2010/main" val="155576014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Lst>
  <p:hf sldNum="0" hdr="0" ftr="0"/>
  <p:txStyles>
    <p:title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p:titleStyle>
    <p:body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7">
          <p15:clr>
            <a:srgbClr val="F26B43"/>
          </p15:clr>
        </p15:guide>
        <p15:guide id="2" pos="998">
          <p15:clr>
            <a:srgbClr val="F26B43"/>
          </p15:clr>
        </p15:guide>
        <p15:guide id="3" pos="5261">
          <p15:clr>
            <a:srgbClr val="F26B43"/>
          </p15:clr>
        </p15:guide>
        <p15:guide id="4" orient="horz" pos="3570">
          <p15:clr>
            <a:srgbClr val="F26B43"/>
          </p15:clr>
        </p15:guide>
        <p15:guide id="5" orient="horz" pos="498">
          <p15:clr>
            <a:srgbClr val="F26B43"/>
          </p15:clr>
        </p15:guide>
        <p15:guide id="6" pos="498">
          <p15:clr>
            <a:srgbClr val="F26B43"/>
          </p15:clr>
        </p15:guide>
        <p15:guide id="7" orient="horz" pos="1229">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998" y="2192138"/>
            <a:ext cx="10752002" cy="3945862"/>
          </a:xfrm>
          <a:prstGeom prst="rect">
            <a:avLst/>
          </a:prstGeom>
        </p:spPr>
        <p:txBody>
          <a:bodyPr vert="horz" lIns="0" tIns="0" rIns="0" bIns="0" rtlCol="0">
            <a:noAutofit/>
          </a:bodyPr>
          <a:lstStyle/>
          <a:p>
            <a:pPr lvl="0"/>
            <a:r>
              <a:rPr lang="da-DK" noProof="0" dirty="0"/>
              <a:t>Level 1</a:t>
            </a:r>
          </a:p>
          <a:p>
            <a:pPr lvl="1"/>
            <a:r>
              <a:rPr lang="da-DK" noProof="0" dirty="0"/>
              <a:t>Level 2</a:t>
            </a:r>
          </a:p>
          <a:p>
            <a:pPr lvl="2"/>
            <a:r>
              <a:rPr lang="da-DK" noProof="0" dirty="0"/>
              <a:t>Level 3</a:t>
            </a:r>
          </a:p>
          <a:p>
            <a:pPr lvl="3"/>
            <a:r>
              <a:rPr lang="da-DK" noProof="0" dirty="0"/>
              <a:t>Level 4, Header</a:t>
            </a:r>
          </a:p>
          <a:p>
            <a:pPr lvl="4"/>
            <a:r>
              <a:rPr lang="da-DK" noProof="0" dirty="0"/>
              <a:t>Level 5, Body</a:t>
            </a:r>
          </a:p>
          <a:p>
            <a:pPr lvl="5"/>
            <a:r>
              <a:rPr lang="da-DK" noProof="0" dirty="0"/>
              <a:t>Level 6 Report bullet</a:t>
            </a:r>
          </a:p>
          <a:p>
            <a:pPr lvl="6"/>
            <a:r>
              <a:rPr lang="da-DK" noProof="0" dirty="0"/>
              <a:t>Level 7, Report Header</a:t>
            </a:r>
          </a:p>
          <a:p>
            <a:pPr lvl="7"/>
            <a:r>
              <a:rPr lang="da-DK" noProof="0" dirty="0"/>
              <a:t>Level 8, Report Body</a:t>
            </a:r>
          </a:p>
          <a:p>
            <a:pPr lvl="8"/>
            <a:r>
              <a:rPr lang="da-DK" noProof="0" dirty="0" err="1"/>
              <a:t>Infographic</a:t>
            </a:r>
            <a:endParaRPr lang="da-DK" noProof="0" dirty="0"/>
          </a:p>
        </p:txBody>
      </p:sp>
      <p:sp>
        <p:nvSpPr>
          <p:cNvPr id="4" name="Date_GeneralDate"/>
          <p:cNvSpPr>
            <a:spLocks noGrp="1"/>
          </p:cNvSpPr>
          <p:nvPr>
            <p:ph type="dt" sz="half" idx="2"/>
          </p:nvPr>
        </p:nvSpPr>
        <p:spPr>
          <a:xfrm>
            <a:off x="8659422" y="310327"/>
            <a:ext cx="2401755"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3"/>
          </p:nvPr>
        </p:nvSpPr>
        <p:spPr>
          <a:xfrm>
            <a:off x="4424000" y="310327"/>
            <a:ext cx="4097593"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4"/>
          </p:nvPr>
        </p:nvSpPr>
        <p:spPr>
          <a:xfrm>
            <a:off x="11077081" y="310327"/>
            <a:ext cx="394920" cy="180000"/>
          </a:xfrm>
          <a:prstGeom prst="rect">
            <a:avLst/>
          </a:prstGeom>
        </p:spPr>
        <p:txBody>
          <a:bodyPr vert="horz" lIns="0" tIns="0" rIns="0" bIns="0" rtlCol="0" anchor="b" anchorCtr="0"/>
          <a:lstStyle>
            <a:lvl1pPr algn="r">
              <a:defRPr sz="1000">
                <a:solidFill>
                  <a:schemeClr val="tx1"/>
                </a:solidFill>
                <a:latin typeface="KBH" panose="00000500000000000000" pitchFamily="2" charset="0"/>
              </a:defRPr>
            </a:lvl1pPr>
          </a:lstStyle>
          <a:p>
            <a:fld id="{24C8C45C-947F-4981-8B3F-4F32E973C901}" type="slidenum">
              <a:rPr lang="da-DK" smtClean="0"/>
              <a:pPr/>
              <a:t>‹nr.›</a:t>
            </a:fld>
            <a:endParaRPr lang="da-DK"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998" y="894268"/>
            <a:ext cx="10752002" cy="893928"/>
          </a:xfrm>
          <a:prstGeom prst="rect">
            <a:avLst/>
          </a:prstGeom>
        </p:spPr>
        <p:txBody>
          <a:bodyPr vert="horz" lIns="0" tIns="0" rIns="0" bIns="0" rtlCol="0" anchor="b" anchorCtr="0">
            <a:noAutofit/>
          </a:bodyPr>
          <a:lstStyle/>
          <a:p>
            <a:r>
              <a:rPr lang="da-DK"/>
              <a:t>Klik for at redigere titeltypografien i masteren</a:t>
            </a:r>
            <a:endParaRPr lang="da-DK" dirty="0"/>
          </a:p>
        </p:txBody>
      </p:sp>
      <p:sp>
        <p:nvSpPr>
          <p:cNvPr id="32" name="TextBox 31">
            <a:extLst>
              <a:ext uri="{FF2B5EF4-FFF2-40B4-BE49-F238E27FC236}">
                <a16:creationId xmlns:a16="http://schemas.microsoft.com/office/drawing/2014/main" id="{57FFECA4-A506-4CDF-A5E2-B83624E71218}"/>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userDrawn="1"/>
        </p:nvSpPr>
        <p:spPr>
          <a:xfrm>
            <a:off x="720000" y="720000"/>
            <a:ext cx="10752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4" name="Rectangle 33" hidden="1">
            <a:extLst>
              <a:ext uri="{FF2B5EF4-FFF2-40B4-BE49-F238E27FC236}">
                <a16:creationId xmlns:a16="http://schemas.microsoft.com/office/drawing/2014/main" id="{CB710F3F-D32A-427F-95E1-331D903169A9}"/>
              </a:ext>
            </a:extLst>
          </p:cNvPr>
          <p:cNvSpPr/>
          <p:nvPr userDrawn="1">
            <p:custDataLst>
              <p:tags r:id="rId37"/>
            </p:custDataLst>
          </p:nvPr>
        </p:nvSpPr>
        <p:spPr>
          <a:xfrm>
            <a:off x="72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5" name="Rectangle 34" hidden="1">
            <a:extLst>
              <a:ext uri="{FF2B5EF4-FFF2-40B4-BE49-F238E27FC236}">
                <a16:creationId xmlns:a16="http://schemas.microsoft.com/office/drawing/2014/main" id="{5CB96580-3D08-4D7A-B9FA-419A1A34FDCE}"/>
              </a:ext>
            </a:extLst>
          </p:cNvPr>
          <p:cNvSpPr/>
          <p:nvPr userDrawn="1">
            <p:custDataLst>
              <p:tags r:id="rId38"/>
            </p:custDataLst>
          </p:nvPr>
        </p:nvSpPr>
        <p:spPr>
          <a:xfrm>
            <a:off x="164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6" name="Rectangle 35" hidden="1">
            <a:extLst>
              <a:ext uri="{FF2B5EF4-FFF2-40B4-BE49-F238E27FC236}">
                <a16:creationId xmlns:a16="http://schemas.microsoft.com/office/drawing/2014/main" id="{45346A71-5DB5-4F96-AE7E-84EC6788B03A}"/>
              </a:ext>
            </a:extLst>
          </p:cNvPr>
          <p:cNvSpPr/>
          <p:nvPr userDrawn="1">
            <p:custDataLst>
              <p:tags r:id="rId39"/>
            </p:custDataLst>
          </p:nvPr>
        </p:nvSpPr>
        <p:spPr>
          <a:xfrm>
            <a:off x="257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7" name="Rectangle 36" hidden="1">
            <a:extLst>
              <a:ext uri="{FF2B5EF4-FFF2-40B4-BE49-F238E27FC236}">
                <a16:creationId xmlns:a16="http://schemas.microsoft.com/office/drawing/2014/main" id="{7CD04DB1-2BF7-4B35-8C91-A50D70ED9894}"/>
              </a:ext>
            </a:extLst>
          </p:cNvPr>
          <p:cNvSpPr/>
          <p:nvPr userDrawn="1">
            <p:custDataLst>
              <p:tags r:id="rId40"/>
            </p:custDataLst>
          </p:nvPr>
        </p:nvSpPr>
        <p:spPr>
          <a:xfrm>
            <a:off x="349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8" name="Rectangle 37" hidden="1">
            <a:extLst>
              <a:ext uri="{FF2B5EF4-FFF2-40B4-BE49-F238E27FC236}">
                <a16:creationId xmlns:a16="http://schemas.microsoft.com/office/drawing/2014/main" id="{17BD7207-F9C6-42A9-B0FC-7611D0F4E891}"/>
              </a:ext>
            </a:extLst>
          </p:cNvPr>
          <p:cNvSpPr/>
          <p:nvPr userDrawn="1">
            <p:custDataLst>
              <p:tags r:id="rId41"/>
            </p:custDataLst>
          </p:nvPr>
        </p:nvSpPr>
        <p:spPr>
          <a:xfrm>
            <a:off x="442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9" name="Rectangle 38" hidden="1">
            <a:extLst>
              <a:ext uri="{FF2B5EF4-FFF2-40B4-BE49-F238E27FC236}">
                <a16:creationId xmlns:a16="http://schemas.microsoft.com/office/drawing/2014/main" id="{13500D02-31DC-408F-A3C2-61D4899A0B41}"/>
              </a:ext>
            </a:extLst>
          </p:cNvPr>
          <p:cNvSpPr/>
          <p:nvPr userDrawn="1">
            <p:custDataLst>
              <p:tags r:id="rId42"/>
            </p:custDataLst>
          </p:nvPr>
        </p:nvSpPr>
        <p:spPr>
          <a:xfrm>
            <a:off x="535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0" name="Rectangle 39" hidden="1">
            <a:extLst>
              <a:ext uri="{FF2B5EF4-FFF2-40B4-BE49-F238E27FC236}">
                <a16:creationId xmlns:a16="http://schemas.microsoft.com/office/drawing/2014/main" id="{2AB0E2F7-7457-44D5-A045-97510FA1B41F}"/>
              </a:ext>
            </a:extLst>
          </p:cNvPr>
          <p:cNvSpPr/>
          <p:nvPr userDrawn="1">
            <p:custDataLst>
              <p:tags r:id="rId43"/>
            </p:custDataLst>
          </p:nvPr>
        </p:nvSpPr>
        <p:spPr>
          <a:xfrm>
            <a:off x="627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1" name="Rectangle 40" hidden="1">
            <a:extLst>
              <a:ext uri="{FF2B5EF4-FFF2-40B4-BE49-F238E27FC236}">
                <a16:creationId xmlns:a16="http://schemas.microsoft.com/office/drawing/2014/main" id="{D55F16DA-B2A0-4EB4-98D3-BA973AA26134}"/>
              </a:ext>
            </a:extLst>
          </p:cNvPr>
          <p:cNvSpPr/>
          <p:nvPr userDrawn="1">
            <p:custDataLst>
              <p:tags r:id="rId44"/>
            </p:custDataLst>
          </p:nvPr>
        </p:nvSpPr>
        <p:spPr>
          <a:xfrm>
            <a:off x="720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2" name="Rectangle 41" hidden="1">
            <a:extLst>
              <a:ext uri="{FF2B5EF4-FFF2-40B4-BE49-F238E27FC236}">
                <a16:creationId xmlns:a16="http://schemas.microsoft.com/office/drawing/2014/main" id="{8E737572-C5EE-488A-B15A-9F6A221D7CC7}"/>
              </a:ext>
            </a:extLst>
          </p:cNvPr>
          <p:cNvSpPr/>
          <p:nvPr userDrawn="1">
            <p:custDataLst>
              <p:tags r:id="rId45"/>
            </p:custDataLst>
          </p:nvPr>
        </p:nvSpPr>
        <p:spPr>
          <a:xfrm>
            <a:off x="812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3" name="Rectangle 42" hidden="1">
            <a:extLst>
              <a:ext uri="{FF2B5EF4-FFF2-40B4-BE49-F238E27FC236}">
                <a16:creationId xmlns:a16="http://schemas.microsoft.com/office/drawing/2014/main" id="{39EBCFDB-1653-4600-BB4A-6FD9AB7782C7}"/>
              </a:ext>
            </a:extLst>
          </p:cNvPr>
          <p:cNvSpPr/>
          <p:nvPr userDrawn="1">
            <p:custDataLst>
              <p:tags r:id="rId46"/>
            </p:custDataLst>
          </p:nvPr>
        </p:nvSpPr>
        <p:spPr>
          <a:xfrm>
            <a:off x="905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4" name="Rectangle 43" hidden="1">
            <a:extLst>
              <a:ext uri="{FF2B5EF4-FFF2-40B4-BE49-F238E27FC236}">
                <a16:creationId xmlns:a16="http://schemas.microsoft.com/office/drawing/2014/main" id="{791248E9-A913-4935-A806-E175CA7724D5}"/>
              </a:ext>
            </a:extLst>
          </p:cNvPr>
          <p:cNvSpPr/>
          <p:nvPr userDrawn="1">
            <p:custDataLst>
              <p:tags r:id="rId47"/>
            </p:custDataLst>
          </p:nvPr>
        </p:nvSpPr>
        <p:spPr>
          <a:xfrm>
            <a:off x="998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5" name="Rectangle 44" hidden="1">
            <a:extLst>
              <a:ext uri="{FF2B5EF4-FFF2-40B4-BE49-F238E27FC236}">
                <a16:creationId xmlns:a16="http://schemas.microsoft.com/office/drawing/2014/main" id="{332D62CB-AC31-435B-8E19-DC5EB0BA3E67}"/>
              </a:ext>
            </a:extLst>
          </p:cNvPr>
          <p:cNvSpPr/>
          <p:nvPr userDrawn="1">
            <p:custDataLst>
              <p:tags r:id="rId48"/>
            </p:custDataLst>
          </p:nvPr>
        </p:nvSpPr>
        <p:spPr>
          <a:xfrm>
            <a:off x="10906000" y="2192138"/>
            <a:ext cx="5660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6" name="Rectangle 45" hidden="1">
            <a:extLst>
              <a:ext uri="{FF2B5EF4-FFF2-40B4-BE49-F238E27FC236}">
                <a16:creationId xmlns:a16="http://schemas.microsoft.com/office/drawing/2014/main" id="{27E02A88-63E5-41AE-9681-54160E3850AC}"/>
              </a:ext>
            </a:extLst>
          </p:cNvPr>
          <p:cNvSpPr/>
          <p:nvPr userDrawn="1">
            <p:custDataLst>
              <p:tags r:id="rId49"/>
            </p:custDataLst>
          </p:nvPr>
        </p:nvSpPr>
        <p:spPr>
          <a:xfrm>
            <a:off x="720000" y="1356232"/>
            <a:ext cx="10752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Tree>
    <p:extLst>
      <p:ext uri="{BB962C8B-B14F-4D97-AF65-F5344CB8AC3E}">
        <p14:creationId xmlns:p14="http://schemas.microsoft.com/office/powerpoint/2010/main" val="285947708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Lst>
  <p:hf hdr="0" dt="0"/>
  <p:txStyles>
    <p:titleStyle>
      <a:lvl1pPr algn="l" defTabSz="914400" rtl="0" eaLnBrk="1" latinLnBrk="0" hangingPunct="1">
        <a:lnSpc>
          <a:spcPct val="83000"/>
        </a:lnSpc>
        <a:spcBef>
          <a:spcPct val="0"/>
        </a:spcBef>
        <a:buNone/>
        <a:defRPr sz="3500" b="1" kern="1200">
          <a:solidFill>
            <a:srgbClr val="000C2E"/>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6CBE9D"/>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52F713CC-80F4-4F27-B1EF-3C81E41F562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Pladsholder til titel 1"/>
          <p:cNvSpPr>
            <a:spLocks noGrp="1"/>
          </p:cNvSpPr>
          <p:nvPr>
            <p:ph type="title"/>
          </p:nvPr>
        </p:nvSpPr>
        <p:spPr>
          <a:xfrm>
            <a:off x="838200" y="817563"/>
            <a:ext cx="11020425" cy="1325563"/>
          </a:xfrm>
          <a:prstGeom prst="rect">
            <a:avLst/>
          </a:prstGeom>
        </p:spPr>
        <p:txBody>
          <a:bodyPr vert="horz" lIns="91440" tIns="45720" rIns="91440" bIns="45720" rtlCol="0" anchor="t" anchorCtr="0">
            <a:normAutofit/>
          </a:bodyPr>
          <a:lstStyle/>
          <a:p>
            <a:r>
              <a:rPr lang="da-DK" dirty="0"/>
              <a:t>Klik for at redigere i master</a:t>
            </a:r>
          </a:p>
        </p:txBody>
      </p:sp>
      <p:sp>
        <p:nvSpPr>
          <p:cNvPr id="3" name="Pladsholder til tekst 2"/>
          <p:cNvSpPr>
            <a:spLocks noGrp="1"/>
          </p:cNvSpPr>
          <p:nvPr>
            <p:ph type="body" idx="1"/>
          </p:nvPr>
        </p:nvSpPr>
        <p:spPr>
          <a:xfrm>
            <a:off x="838200" y="2533859"/>
            <a:ext cx="9942095" cy="2928269"/>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5" name="Pladsholder til sidefod 4"/>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6" name="Pladsholder til slidenummer 5"/>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256819236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hf sldNum="0" hdr="0" ftr="0" dt="0"/>
  <p:txStyles>
    <p:title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E3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E3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E3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E3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E3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2924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E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494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hdr="0" ftr="0" dt="0"/>
  <p:txStyles>
    <p:titleStyle>
      <a:lvl1pPr algn="ctr" defTabSz="1219170" rtl="0" eaLnBrk="1" latinLnBrk="0" hangingPunct="1">
        <a:spcBef>
          <a:spcPct val="0"/>
        </a:spcBef>
        <a:buNone/>
        <a:defRPr sz="4267"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ct val="20000"/>
        </a:spcBef>
        <a:buFont typeface="Arial" panose="020B0604020202020204" pitchFamily="34" charset="0"/>
        <a:buNone/>
        <a:defRPr sz="3333" kern="1200" baseline="0">
          <a:solidFill>
            <a:schemeClr val="tx1"/>
          </a:solidFill>
          <a:latin typeface="Arail"/>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EF0F0"/>
        </a:solidFill>
        <a:effectLst/>
      </p:bgPr>
    </p:bg>
    <p:spTree>
      <p:nvGrpSpPr>
        <p:cNvPr id="1" name=""/>
        <p:cNvGrpSpPr/>
        <p:nvPr/>
      </p:nvGrpSpPr>
      <p:grpSpPr>
        <a:xfrm>
          <a:off x="0" y="0"/>
          <a:ext cx="0" cy="0"/>
          <a:chOff x="0" y="0"/>
          <a:chExt cx="0" cy="0"/>
        </a:xfrm>
      </p:grpSpPr>
      <p:cxnSp>
        <p:nvCxnSpPr>
          <p:cNvPr id="13" name="Lige forbindelse 12"/>
          <p:cNvCxnSpPr>
            <a:cxnSpLocks/>
          </p:cNvCxnSpPr>
          <p:nvPr/>
        </p:nvCxnSpPr>
        <p:spPr>
          <a:xfrm>
            <a:off x="1893238" y="6308004"/>
            <a:ext cx="7467125" cy="0"/>
          </a:xfrm>
          <a:prstGeom prst="line">
            <a:avLst/>
          </a:prstGeom>
          <a:ln/>
        </p:spPr>
        <p:style>
          <a:lnRef idx="1">
            <a:schemeClr val="accent3"/>
          </a:lnRef>
          <a:fillRef idx="0">
            <a:schemeClr val="accent3"/>
          </a:fillRef>
          <a:effectRef idx="0">
            <a:schemeClr val="accent3"/>
          </a:effectRef>
          <a:fontRef idx="minor">
            <a:schemeClr val="tx1"/>
          </a:fontRef>
        </p:style>
      </p:cxnSp>
      <p:sp>
        <p:nvSpPr>
          <p:cNvPr id="5" name="Pladsholder til diasnummer 5"/>
          <p:cNvSpPr txBox="1">
            <a:spLocks/>
          </p:cNvSpPr>
          <p:nvPr/>
        </p:nvSpPr>
        <p:spPr>
          <a:xfrm>
            <a:off x="1103445" y="6124915"/>
            <a:ext cx="576065" cy="366183"/>
          </a:xfrm>
          <a:prstGeom prst="rect">
            <a:avLst/>
          </a:prstGeom>
        </p:spPr>
        <p:txBody>
          <a:bodyPr vert="horz" lIns="121920" tIns="60960" rIns="121920" bIns="6096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333" smtClean="0">
                <a:solidFill>
                  <a:schemeClr val="accent3"/>
                </a:solidFill>
              </a:rPr>
              <a:pPr algn="l"/>
              <a:t>‹nr.›</a:t>
            </a:fld>
            <a:endParaRPr lang="da-DK" sz="1333" dirty="0">
              <a:solidFill>
                <a:schemeClr val="accent3"/>
              </a:solidFill>
            </a:endParaRPr>
          </a:p>
        </p:txBody>
      </p:sp>
      <p:pic>
        <p:nvPicPr>
          <p:cNvPr id="6"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p:blipFill>
        <p:spPr bwMode="auto">
          <a:xfrm>
            <a:off x="9840416" y="6043854"/>
            <a:ext cx="1248139" cy="52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97831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hf hdr="0" ftr="0" dt="0"/>
  <p:txStyles>
    <p:titleStyle>
      <a:lvl1pPr algn="ctr" defTabSz="1219170" rtl="0" eaLnBrk="1" latinLnBrk="0" hangingPunct="1">
        <a:spcBef>
          <a:spcPct val="0"/>
        </a:spcBef>
        <a:buNone/>
        <a:defRPr sz="4267"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ct val="20000"/>
        </a:spcBef>
        <a:buFont typeface="Arial" panose="020B0604020202020204" pitchFamily="34" charset="0"/>
        <a:buNone/>
        <a:defRPr sz="3333" kern="1200" baseline="0">
          <a:solidFill>
            <a:schemeClr val="tx1"/>
          </a:solidFill>
          <a:latin typeface="Arail"/>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7CEF7A-17AC-0742-B173-3CCA86B26E42}"/>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9996616" y="6437142"/>
            <a:ext cx="1850810" cy="185467"/>
          </a:xfrm>
          <a:prstGeom prst="rect">
            <a:avLst/>
          </a:prstGeom>
        </p:spPr>
      </p:pic>
      <p:sp>
        <p:nvSpPr>
          <p:cNvPr id="3" name="Tekstfelt 6">
            <a:extLst>
              <a:ext uri="{FF2B5EF4-FFF2-40B4-BE49-F238E27FC236}">
                <a16:creationId xmlns:a16="http://schemas.microsoft.com/office/drawing/2014/main" id="{2414256C-E987-B04D-BCDB-3F5B555F13B6}"/>
              </a:ext>
            </a:extLst>
          </p:cNvPr>
          <p:cNvSpPr txBox="1"/>
          <p:nvPr userDrawn="1"/>
        </p:nvSpPr>
        <p:spPr>
          <a:xfrm>
            <a:off x="7126074" y="235391"/>
            <a:ext cx="4721352" cy="153888"/>
          </a:xfrm>
          <a:prstGeom prst="rect">
            <a:avLst/>
          </a:prstGeom>
          <a:noFill/>
        </p:spPr>
        <p:txBody>
          <a:bodyPr wrap="square" lIns="0" tIns="0" rIns="0" bIns="0" rtlCol="0">
            <a:spAutoFit/>
          </a:bodyPr>
          <a:lstStyle/>
          <a:p>
            <a:pPr algn="r"/>
            <a:r>
              <a:rPr lang="da-DK" sz="1000" dirty="0">
                <a:solidFill>
                  <a:schemeClr val="tx1"/>
                </a:solidFill>
                <a:latin typeface="Arial" panose="020B0604020202020204" pitchFamily="34" charset="0"/>
                <a:cs typeface="Arial" panose="020B0604020202020204" pitchFamily="34" charset="0"/>
              </a:rPr>
              <a:t>|  Side</a:t>
            </a:r>
            <a:r>
              <a:rPr lang="da-DK" sz="1000" b="1" kern="1200" dirty="0">
                <a:solidFill>
                  <a:schemeClr val="tx1"/>
                </a:solidFill>
                <a:latin typeface="Arial" panose="020B0604020202020204" pitchFamily="34" charset="0"/>
                <a:ea typeface="Work Sans" charset="0"/>
                <a:cs typeface="Arial" panose="020B0604020202020204" pitchFamily="34" charset="0"/>
              </a:rPr>
              <a:t> </a:t>
            </a:r>
            <a:fld id="{64C8FF6A-F9BD-470C-BF01-0B734D5220A5}" type="slidenum">
              <a:rPr lang="da-DK" sz="1000" b="0" kern="1200" smtClean="0">
                <a:solidFill>
                  <a:schemeClr val="tx1"/>
                </a:solidFill>
                <a:latin typeface="Arial" panose="020B0604020202020204" pitchFamily="34" charset="0"/>
                <a:ea typeface="Work Sans" charset="0"/>
                <a:cs typeface="Arial" panose="020B0604020202020204" pitchFamily="34" charset="0"/>
              </a:rPr>
              <a:pPr algn="r"/>
              <a:t>‹nr.›</a:t>
            </a:fld>
            <a:r>
              <a:rPr lang="da-DK" sz="1000" b="0" kern="1200" dirty="0">
                <a:solidFill>
                  <a:schemeClr val="tx1"/>
                </a:solidFill>
                <a:latin typeface="Arial" panose="020B0604020202020204" pitchFamily="34" charset="0"/>
                <a:ea typeface="Work Sans" charset="0"/>
                <a:cs typeface="Arial" panose="020B0604020202020204" pitchFamily="34" charset="0"/>
              </a:rPr>
              <a:t> </a:t>
            </a:r>
            <a:endParaRPr lang="da-DK" sz="1000" b="0" dirty="0">
              <a:solidFill>
                <a:schemeClr val="tx1"/>
              </a:solidFill>
              <a:latin typeface="Arial" panose="020B0604020202020204" pitchFamily="34" charset="0"/>
              <a:cs typeface="Arial" panose="020B0604020202020204" pitchFamily="34" charset="0"/>
            </a:endParaRPr>
          </a:p>
        </p:txBody>
      </p:sp>
      <p:sp>
        <p:nvSpPr>
          <p:cNvPr id="4" name="Text Placeholder 1">
            <a:extLst>
              <a:ext uri="{FF2B5EF4-FFF2-40B4-BE49-F238E27FC236}">
                <a16:creationId xmlns:a16="http://schemas.microsoft.com/office/drawing/2014/main" id="{579FFF51-44E0-6345-860D-C4E3040B4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3788841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DE089A-C087-3643-98A8-FB61DCDFBD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3365281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100000"/>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16"/>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16"/>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16"/>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16"/>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7CEF7A-17AC-0742-B173-3CCA86B26E42}"/>
              </a:ext>
            </a:extLst>
          </p:cNvPr>
          <p:cNvPicPr>
            <a:picLocks noChangeAspect="1"/>
          </p:cNvPicPr>
          <p:nvPr userDrawn="1"/>
        </p:nvPicPr>
        <p:blipFill>
          <a:blip r:embed="rId9">
            <a:extLst>
              <a:ext uri="{96DAC541-7B7A-43D3-8B79-37D633B846F1}">
                <asvg:svgBlip xmlns:asvg="http://schemas.microsoft.com/office/drawing/2016/SVG/main" xmlns="" r:embed="rId10"/>
              </a:ext>
            </a:extLst>
          </a:blip>
          <a:stretch>
            <a:fillRect/>
          </a:stretch>
        </p:blipFill>
        <p:spPr>
          <a:xfrm>
            <a:off x="9996616" y="6437142"/>
            <a:ext cx="1850810" cy="185467"/>
          </a:xfrm>
          <a:prstGeom prst="rect">
            <a:avLst/>
          </a:prstGeom>
        </p:spPr>
      </p:pic>
      <p:sp>
        <p:nvSpPr>
          <p:cNvPr id="3" name="Tekstfelt 6">
            <a:extLst>
              <a:ext uri="{FF2B5EF4-FFF2-40B4-BE49-F238E27FC236}">
                <a16:creationId xmlns:a16="http://schemas.microsoft.com/office/drawing/2014/main" id="{2414256C-E987-B04D-BCDB-3F5B555F13B6}"/>
              </a:ext>
            </a:extLst>
          </p:cNvPr>
          <p:cNvSpPr txBox="1"/>
          <p:nvPr userDrawn="1"/>
        </p:nvSpPr>
        <p:spPr>
          <a:xfrm>
            <a:off x="7126074" y="235391"/>
            <a:ext cx="4721352" cy="153888"/>
          </a:xfrm>
          <a:prstGeom prst="rect">
            <a:avLst/>
          </a:prstGeom>
          <a:noFill/>
        </p:spPr>
        <p:txBody>
          <a:bodyPr wrap="square" lIns="0" tIns="0" rIns="0" bIns="0" rtlCol="0">
            <a:spAutoFit/>
          </a:bodyPr>
          <a:lstStyle/>
          <a:p>
            <a:pPr algn="r"/>
            <a:r>
              <a:rPr lang="da-DK" sz="1000" dirty="0">
                <a:solidFill>
                  <a:schemeClr val="tx1"/>
                </a:solidFill>
                <a:latin typeface="Arial" panose="020B0604020202020204" pitchFamily="34" charset="0"/>
                <a:cs typeface="Arial" panose="020B0604020202020204" pitchFamily="34" charset="0"/>
              </a:rPr>
              <a:t>|  Side</a:t>
            </a:r>
            <a:r>
              <a:rPr lang="da-DK" sz="1000" b="1" kern="1200" dirty="0">
                <a:solidFill>
                  <a:schemeClr val="tx1"/>
                </a:solidFill>
                <a:latin typeface="Arial" panose="020B0604020202020204" pitchFamily="34" charset="0"/>
                <a:ea typeface="Work Sans" charset="0"/>
                <a:cs typeface="Arial" panose="020B0604020202020204" pitchFamily="34" charset="0"/>
              </a:rPr>
              <a:t> </a:t>
            </a:r>
            <a:fld id="{64C8FF6A-F9BD-470C-BF01-0B734D5220A5}" type="slidenum">
              <a:rPr lang="da-DK" sz="1000" b="0" kern="1200" smtClean="0">
                <a:solidFill>
                  <a:schemeClr val="tx1"/>
                </a:solidFill>
                <a:latin typeface="Arial" panose="020B0604020202020204" pitchFamily="34" charset="0"/>
                <a:ea typeface="Work Sans" charset="0"/>
                <a:cs typeface="Arial" panose="020B0604020202020204" pitchFamily="34" charset="0"/>
              </a:rPr>
              <a:pPr algn="r"/>
              <a:t>‹nr.›</a:t>
            </a:fld>
            <a:r>
              <a:rPr lang="da-DK" sz="1000" b="0" kern="1200" dirty="0">
                <a:solidFill>
                  <a:schemeClr val="tx1"/>
                </a:solidFill>
                <a:latin typeface="Arial" panose="020B0604020202020204" pitchFamily="34" charset="0"/>
                <a:ea typeface="Work Sans" charset="0"/>
                <a:cs typeface="Arial" panose="020B0604020202020204" pitchFamily="34" charset="0"/>
              </a:rPr>
              <a:t> </a:t>
            </a:r>
            <a:endParaRPr lang="da-DK" sz="1000" b="0" dirty="0">
              <a:solidFill>
                <a:schemeClr val="tx1"/>
              </a:solidFill>
              <a:latin typeface="Arial" panose="020B0604020202020204" pitchFamily="34" charset="0"/>
              <a:cs typeface="Arial" panose="020B0604020202020204" pitchFamily="34" charset="0"/>
            </a:endParaRPr>
          </a:p>
        </p:txBody>
      </p:sp>
      <p:sp>
        <p:nvSpPr>
          <p:cNvPr id="4" name="Text Placeholder 1">
            <a:extLst>
              <a:ext uri="{FF2B5EF4-FFF2-40B4-BE49-F238E27FC236}">
                <a16:creationId xmlns:a16="http://schemas.microsoft.com/office/drawing/2014/main" id="{579FFF51-44E0-6345-860D-C4E3040B4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2763159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1"/>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1"/>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1"/>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1"/>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1"/>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B26431A-ED97-4BE8-9940-628A4DC91E9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996613" y="6437138"/>
            <a:ext cx="1850809" cy="185467"/>
          </a:xfrm>
          <a:prstGeom prst="rect">
            <a:avLst/>
          </a:prstGeom>
          <a:noFill/>
          <a:ln cap="flat">
            <a:noFill/>
          </a:ln>
        </p:spPr>
      </p:pic>
      <p:sp>
        <p:nvSpPr>
          <p:cNvPr id="3" name="Tekstfelt 6">
            <a:extLst>
              <a:ext uri="{FF2B5EF4-FFF2-40B4-BE49-F238E27FC236}">
                <a16:creationId xmlns:a16="http://schemas.microsoft.com/office/drawing/2014/main" id="{4344DB3F-F34C-4B70-9CD2-143CFC814AE8}"/>
              </a:ext>
            </a:extLst>
          </p:cNvPr>
          <p:cNvSpPr txBox="1"/>
          <p:nvPr/>
        </p:nvSpPr>
        <p:spPr>
          <a:xfrm>
            <a:off x="7126074" y="235393"/>
            <a:ext cx="4721348" cy="153884"/>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000" b="0" i="0" u="none" strike="noStrike" kern="1200" cap="none" spc="0" baseline="0">
                <a:solidFill>
                  <a:srgbClr val="001166"/>
                </a:solidFill>
                <a:uFillTx/>
                <a:latin typeface="Arial" pitchFamily="34"/>
                <a:cs typeface="Arial" pitchFamily="34"/>
              </a:rPr>
              <a:t>|  Side</a:t>
            </a:r>
            <a:r>
              <a:rPr lang="da-DK" sz="1000" b="1" i="0" u="none" strike="noStrike" kern="1200" cap="none" spc="0" baseline="0">
                <a:solidFill>
                  <a:srgbClr val="001166"/>
                </a:solidFill>
                <a:uFillTx/>
                <a:latin typeface="Arial" pitchFamily="34"/>
                <a:ea typeface="Work Sans"/>
                <a:cs typeface="Arial" pitchFamily="34"/>
              </a:rPr>
              <a:t> </a:t>
            </a:r>
            <a:fld id="{8A18E6D5-21DA-479C-B67A-D6D09753DDAB}" type="slidenum">
              <a:t>‹nr.›</a:t>
            </a:fld>
            <a:r>
              <a:rPr lang="da-DK" sz="1000" b="0" i="0" u="none" strike="noStrike" kern="1200" cap="none" spc="0" baseline="0">
                <a:solidFill>
                  <a:srgbClr val="001166"/>
                </a:solidFill>
                <a:uFillTx/>
                <a:latin typeface="Arial" pitchFamily="34"/>
                <a:ea typeface="Work Sans"/>
                <a:cs typeface="Arial" pitchFamily="34"/>
              </a:rPr>
              <a:t> </a:t>
            </a:r>
            <a:endParaRPr lang="da-DK" sz="1000" b="0" i="0" u="none" strike="noStrike" kern="1200" cap="none" spc="0" baseline="0">
              <a:solidFill>
                <a:srgbClr val="001166"/>
              </a:solidFill>
              <a:uFillTx/>
              <a:latin typeface="Arial" pitchFamily="34"/>
              <a:cs typeface="Arial" pitchFamily="34"/>
            </a:endParaRPr>
          </a:p>
        </p:txBody>
      </p:sp>
      <p:sp>
        <p:nvSpPr>
          <p:cNvPr id="4" name="Text Placeholder 1">
            <a:extLst>
              <a:ext uri="{FF2B5EF4-FFF2-40B4-BE49-F238E27FC236}">
                <a16:creationId xmlns:a16="http://schemas.microsoft.com/office/drawing/2014/main" id="{90AC4348-6152-4B35-9072-052DEC0BCB09}"/>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586064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marR="0" lvl="0" indent="-228600" algn="l" defTabSz="914400" rtl="0" fontAlgn="auto" hangingPunct="1">
        <a:lnSpc>
          <a:spcPct val="90000"/>
        </a:lnSpc>
        <a:spcBef>
          <a:spcPts val="1000"/>
        </a:spcBef>
        <a:spcAft>
          <a:spcPts val="0"/>
        </a:spcAft>
        <a:buSzPts val="2798"/>
        <a:buBlip>
          <a:blip r:embed="rId12"/>
        </a:buBlip>
        <a:tabLst/>
        <a:defRPr lang="en-GB" sz="2800" b="0" i="0" u="none" strike="noStrike" kern="1200" cap="none" spc="0" baseline="0">
          <a:solidFill>
            <a:srgbClr val="001166"/>
          </a:solidFill>
          <a:uFillTx/>
          <a:latin typeface="Calibri"/>
        </a:defRPr>
      </a:lvl1pPr>
      <a:lvl2pPr marL="685800" marR="0" lvl="1" indent="-228600" algn="l" defTabSz="914400" rtl="0" fontAlgn="auto" hangingPunct="1">
        <a:lnSpc>
          <a:spcPct val="90000"/>
        </a:lnSpc>
        <a:spcBef>
          <a:spcPts val="500"/>
        </a:spcBef>
        <a:spcAft>
          <a:spcPts val="0"/>
        </a:spcAft>
        <a:buSzPts val="2398"/>
        <a:buBlip>
          <a:blip r:embed="rId12"/>
        </a:buBlip>
        <a:tabLst/>
        <a:defRPr lang="en-GB" sz="2400" b="0" i="0" u="none" strike="noStrike" kern="1200" cap="none" spc="0" baseline="0">
          <a:solidFill>
            <a:srgbClr val="001166"/>
          </a:solidFill>
          <a:uFillTx/>
          <a:latin typeface="Calibri"/>
        </a:defRPr>
      </a:lvl2pPr>
      <a:lvl3pPr marL="1143000" marR="0" lvl="2" indent="-228600" algn="l" defTabSz="914400" rtl="0" fontAlgn="auto" hangingPunct="1">
        <a:lnSpc>
          <a:spcPct val="90000"/>
        </a:lnSpc>
        <a:spcBef>
          <a:spcPts val="500"/>
        </a:spcBef>
        <a:spcAft>
          <a:spcPts val="0"/>
        </a:spcAft>
        <a:buSzPts val="1998"/>
        <a:buBlip>
          <a:blip r:embed="rId12"/>
        </a:buBlip>
        <a:tabLst/>
        <a:defRPr lang="en-GB" sz="2000" b="0" i="0" u="none" strike="noStrike" kern="1200" cap="none" spc="0" baseline="0">
          <a:solidFill>
            <a:srgbClr val="001166"/>
          </a:solidFill>
          <a:uFillTx/>
          <a:latin typeface="Calibri"/>
        </a:defRPr>
      </a:lvl3pPr>
      <a:lvl4pPr marL="1600200" marR="0" lvl="3" indent="-228600" algn="l" defTabSz="914400" rtl="0" fontAlgn="auto" hangingPunct="1">
        <a:lnSpc>
          <a:spcPct val="90000"/>
        </a:lnSpc>
        <a:spcBef>
          <a:spcPts val="500"/>
        </a:spcBef>
        <a:spcAft>
          <a:spcPts val="0"/>
        </a:spcAft>
        <a:buSzPts val="1800"/>
        <a:buBlip>
          <a:blip r:embed="rId12"/>
        </a:buBlip>
        <a:tabLst/>
        <a:defRPr lang="en-GB" sz="1800" b="0" i="0" u="none" strike="noStrike" kern="1200" cap="none" spc="0" baseline="0">
          <a:solidFill>
            <a:srgbClr val="001166"/>
          </a:solidFill>
          <a:uFillTx/>
          <a:latin typeface="Calibri"/>
        </a:defRPr>
      </a:lvl4pPr>
      <a:lvl5pPr marL="2057400" marR="0" lvl="4" indent="-228600" algn="l" defTabSz="914400" rtl="0" fontAlgn="auto" hangingPunct="1">
        <a:lnSpc>
          <a:spcPct val="90000"/>
        </a:lnSpc>
        <a:spcBef>
          <a:spcPts val="500"/>
        </a:spcBef>
        <a:spcAft>
          <a:spcPts val="0"/>
        </a:spcAft>
        <a:buSzPts val="1800"/>
        <a:buBlip>
          <a:blip r:embed="rId12"/>
        </a:buBlip>
        <a:tabLst/>
        <a:defRPr lang="en-GB" sz="1800" b="0" i="0" u="none" strike="noStrike" kern="1200" cap="none" spc="0" baseline="0">
          <a:solidFill>
            <a:srgbClr val="001166"/>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72A772-F2AD-48B9-94A9-8AE23FB6E139}"/>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368858627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marR="0" lvl="0" indent="-228600" algn="l" defTabSz="914400" rtl="0" fontAlgn="auto" hangingPunct="1">
        <a:lnSpc>
          <a:spcPct val="90000"/>
        </a:lnSpc>
        <a:spcBef>
          <a:spcPts val="1000"/>
        </a:spcBef>
        <a:spcAft>
          <a:spcPts val="0"/>
        </a:spcAft>
        <a:buSzPts val="2798"/>
        <a:buBlip>
          <a:blip r:embed="rId16"/>
        </a:buBlip>
        <a:tabLst/>
        <a:defRPr lang="da-DK" sz="2800" b="0" i="0" u="none" strike="noStrike" kern="1200" cap="none" spc="0" baseline="0">
          <a:solidFill>
            <a:srgbClr val="001166"/>
          </a:solidFill>
          <a:uFillTx/>
          <a:latin typeface="Calibri"/>
        </a:defRPr>
      </a:lvl1pPr>
      <a:lvl2pPr marL="685800" marR="0" lvl="1" indent="-228600" algn="l" defTabSz="914400" rtl="0" fontAlgn="auto" hangingPunct="1">
        <a:lnSpc>
          <a:spcPct val="90000"/>
        </a:lnSpc>
        <a:spcBef>
          <a:spcPts val="500"/>
        </a:spcBef>
        <a:spcAft>
          <a:spcPts val="0"/>
        </a:spcAft>
        <a:buSzPts val="2398"/>
        <a:buBlip>
          <a:blip r:embed="rId16"/>
        </a:buBlip>
        <a:tabLst/>
        <a:defRPr lang="da-DK" sz="2400" b="0" i="0" u="none" strike="noStrike" kern="1200" cap="none" spc="0" baseline="0">
          <a:solidFill>
            <a:srgbClr val="001166"/>
          </a:solidFill>
          <a:uFillTx/>
          <a:latin typeface="Calibri"/>
        </a:defRPr>
      </a:lvl2pPr>
      <a:lvl3pPr marL="1143000" marR="0" lvl="2" indent="-228600" algn="l" defTabSz="914400" rtl="0" fontAlgn="auto" hangingPunct="1">
        <a:lnSpc>
          <a:spcPct val="90000"/>
        </a:lnSpc>
        <a:spcBef>
          <a:spcPts val="500"/>
        </a:spcBef>
        <a:spcAft>
          <a:spcPts val="0"/>
        </a:spcAft>
        <a:buSzPts val="1998"/>
        <a:buBlip>
          <a:blip r:embed="rId16"/>
        </a:buBlip>
        <a:tabLst/>
        <a:defRPr lang="da-DK" sz="2000" b="0" i="0" u="none" strike="noStrike" kern="1200" cap="none" spc="0" baseline="0">
          <a:solidFill>
            <a:srgbClr val="001166"/>
          </a:solidFill>
          <a:uFillTx/>
          <a:latin typeface="Calibri"/>
        </a:defRPr>
      </a:lvl3pPr>
      <a:lvl4pPr marL="1600200" marR="0" lvl="3" indent="-228600" algn="l" defTabSz="914400" rtl="0" fontAlgn="auto" hangingPunct="1">
        <a:lnSpc>
          <a:spcPct val="90000"/>
        </a:lnSpc>
        <a:spcBef>
          <a:spcPts val="500"/>
        </a:spcBef>
        <a:spcAft>
          <a:spcPts val="0"/>
        </a:spcAft>
        <a:buSzPts val="1800"/>
        <a:buBlip>
          <a:blip r:embed="rId16"/>
        </a:buBlip>
        <a:tabLst/>
        <a:defRPr lang="da-DK" sz="1800" b="0" i="0" u="none" strike="noStrike" kern="1200" cap="none" spc="0" baseline="0">
          <a:solidFill>
            <a:srgbClr val="001166"/>
          </a:solidFill>
          <a:uFillTx/>
          <a:latin typeface="Calibri"/>
        </a:defRPr>
      </a:lvl4pPr>
      <a:lvl5pPr marL="2057400" marR="0" lvl="4" indent="-228600" algn="l" defTabSz="914400" rtl="0" fontAlgn="auto" hangingPunct="1">
        <a:lnSpc>
          <a:spcPct val="90000"/>
        </a:lnSpc>
        <a:spcBef>
          <a:spcPts val="500"/>
        </a:spcBef>
        <a:spcAft>
          <a:spcPts val="0"/>
        </a:spcAft>
        <a:buSzPts val="1800"/>
        <a:buBlip>
          <a:blip r:embed="rId16"/>
        </a:buBlip>
        <a:tabLst/>
        <a:defRPr lang="da-DK" sz="1800" b="0" i="0" u="none" strike="noStrike" kern="1200" cap="none" spc="0" baseline="0">
          <a:solidFill>
            <a:srgbClr val="001166"/>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komponent.dk/teknik-miljoe/kommunale-tilsyn-regnskaber-styringsrapport"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78.png"/><Relationship Id="rId5" Type="http://schemas.openxmlformats.org/officeDocument/2006/relationships/hyperlink" Target="https://www.komponent.dk/teknik-miljoe/temadag-almene-aeldreboliger-administration-og-drift" TargetMode="External"/><Relationship Id="rId4" Type="http://schemas.openxmlformats.org/officeDocument/2006/relationships/hyperlink" Target="https://www.komponent.dk/teknik-miljoe/stoettet-byggeri" TargetMode="External"/></Relationships>
</file>

<file path=ppt/slides/_rels/slide2.xml.rels><?xml version="1.0" encoding="UTF-8" standalone="yes"?>
<Relationships xmlns="http://schemas.openxmlformats.org/package/2006/relationships"><Relationship Id="rId39" Type="http://schemas.openxmlformats.org/officeDocument/2006/relationships/image" Target="NULL"/><Relationship Id="rId85" Type="http://schemas.openxmlformats.org/officeDocument/2006/relationships/image" Target="../media/image55.png"/><Relationship Id="rId3" Type="http://schemas.openxmlformats.org/officeDocument/2006/relationships/image" Target="../media/image50.png"/><Relationship Id="rId84" Type="http://schemas.openxmlformats.org/officeDocument/2006/relationships/image" Target="../media/image54.png"/><Relationship Id="rId47" Type="http://schemas.openxmlformats.org/officeDocument/2006/relationships/image" Target="NULL"/><Relationship Id="rId2" Type="http://schemas.openxmlformats.org/officeDocument/2006/relationships/notesSlide" Target="../notesSlides/notesSlide2.xml"/><Relationship Id="rId83" Type="http://schemas.openxmlformats.org/officeDocument/2006/relationships/image" Target="../media/image53.jpeg"/><Relationship Id="rId1" Type="http://schemas.openxmlformats.org/officeDocument/2006/relationships/slideLayout" Target="../slideLayouts/slideLayout31.xml"/><Relationship Id="rId66" Type="http://schemas.openxmlformats.org/officeDocument/2006/relationships/image" Target="../media/image51.png"/><Relationship Id="rId82" Type="http://schemas.openxmlformats.org/officeDocument/2006/relationships/image" Target="../media/image52.png"/><Relationship Id="rId61" Type="http://schemas.openxmlformats.org/officeDocument/2006/relationships/image" Target="NULL"/><Relationship Id="rId65" Type="http://schemas.openxmlformats.org/officeDocument/2006/relationships/image" Target="NULL"/><Relationship Id="rId81"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81.jpe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NULL"/><Relationship Id="rId5" Type="http://schemas.openxmlformats.org/officeDocument/2006/relationships/image" Target="../media/image38.png"/><Relationship Id="rId4" Type="http://schemas.openxmlformats.org/officeDocument/2006/relationships/hyperlink" Target="mailto:chk@bl.d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9.xml"/><Relationship Id="rId1" Type="http://schemas.openxmlformats.org/officeDocument/2006/relationships/slideLayout" Target="../slideLayouts/slideLayout42.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53.jpeg"/><Relationship Id="rId50"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31.xml"/><Relationship Id="rId79" Type="http://schemas.openxmlformats.org/officeDocument/2006/relationships/image" Target="NULL"/><Relationship Id="rId49" Type="http://schemas.openxmlformats.org/officeDocument/2006/relationships/image" Target="NULL"/><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1.xml"/><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hyperlink" Target="https://bl.dk/politik-og-analyser/temaer/kommunestrategiske-aftaler-om-anvisning-og-udlejning/" TargetMode="External"/><Relationship Id="rId7" Type="http://schemas.openxmlformats.org/officeDocument/2006/relationships/image" Target="../media/image97.JPG"/><Relationship Id="rId2" Type="http://schemas.openxmlformats.org/officeDocument/2006/relationships/notesSlide" Target="../notesSlides/notesSlide39.xml"/><Relationship Id="rId1" Type="http://schemas.openxmlformats.org/officeDocument/2006/relationships/slideLayout" Target="../slideLayouts/slideLayout59.xml"/><Relationship Id="rId6" Type="http://schemas.openxmlformats.org/officeDocument/2006/relationships/hyperlink" Target="https://bl.dk/om-bl/organisation/find-medarbejdere/?d=5123&amp;p=&amp;s=" TargetMode="External"/><Relationship Id="rId5" Type="http://schemas.openxmlformats.org/officeDocument/2006/relationships/hyperlink" Target="https://www.lbf.dk/selvbetjeninger/" TargetMode="External"/><Relationship Id="rId4" Type="http://schemas.openxmlformats.org/officeDocument/2006/relationships/hyperlink" Target="https://bl.dk/politik-og-analyser/temaer/parallelsamfund/" TargetMode="External"/></Relationships>
</file>

<file path=ppt/slides/_rels/slide4.xml.rels><?xml version="1.0" encoding="UTF-8" standalone="yes"?>
<Relationships xmlns="http://schemas.openxmlformats.org/package/2006/relationships"><Relationship Id="rId51" Type="http://schemas.openxmlformats.org/officeDocument/2006/relationships/image" Target="../media/image58.png"/><Relationship Id="rId13" Type="http://schemas.openxmlformats.org/officeDocument/2006/relationships/image" Target="NULL"/><Relationship Id="rId3" Type="http://schemas.openxmlformats.org/officeDocument/2006/relationships/image" Target="../media/image57.png"/><Relationship Id="rId50" Type="http://schemas.openxmlformats.org/officeDocument/2006/relationships/image" Target="NULL"/><Relationship Id="rId55" Type="http://schemas.openxmlformats.org/officeDocument/2006/relationships/image" Target="../media/image54.png"/><Relationship Id="rId2" Type="http://schemas.openxmlformats.org/officeDocument/2006/relationships/notesSlide" Target="../notesSlides/notesSlide4.xml"/><Relationship Id="rId54" Type="http://schemas.openxmlformats.org/officeDocument/2006/relationships/image" Target="../media/image53.jpeg"/><Relationship Id="rId1" Type="http://schemas.openxmlformats.org/officeDocument/2006/relationships/slideLayout" Target="../slideLayouts/slideLayout31.xml"/><Relationship Id="rId53" Type="http://schemas.openxmlformats.org/officeDocument/2006/relationships/image" Target="../media/image59.png"/><Relationship Id="rId37" Type="http://schemas.openxmlformats.org/officeDocument/2006/relationships/image" Target="NULL"/><Relationship Id="rId57" Type="http://schemas.openxmlformats.org/officeDocument/2006/relationships/image" Target="../media/image60.png"/><Relationship Id="rId52" Type="http://schemas.openxmlformats.org/officeDocument/2006/relationships/image" Target="NULL"/><Relationship Id="rId56" Type="http://schemas.openxmlformats.org/officeDocument/2006/relationships/image" Target="NUL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3.xml"/><Relationship Id="rId1" Type="http://schemas.openxmlformats.org/officeDocument/2006/relationships/slideLayout" Target="../slideLayouts/slideLayout113.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10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7.xml"/></Relationships>
</file>

<file path=ppt/slides/_rels/slide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5.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129.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61.png"/><Relationship Id="rId4" Type="http://schemas.openxmlformats.org/officeDocument/2006/relationships/image" Target="NULL"/><Relationship Id="rId43"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129.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9.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9.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34" Type="http://schemas.openxmlformats.org/officeDocument/2006/relationships/image" Target="../media/image64.png"/><Relationship Id="rId3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32.xml"/><Relationship Id="rId49" Type="http://schemas.openxmlformats.org/officeDocument/2006/relationships/image" Target="NULL"/><Relationship Id="rId78" Type="http://schemas.openxmlformats.org/officeDocument/2006/relationships/image" Target="../media/image58.png"/><Relationship Id="rId4" Type="http://schemas.openxmlformats.org/officeDocument/2006/relationships/image" Target="../media/image63.png"/><Relationship Id="rId77"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tekst 7"/>
          <p:cNvSpPr>
            <a:spLocks noGrp="1"/>
          </p:cNvSpPr>
          <p:nvPr>
            <p:ph type="body" sz="quarter" idx="14"/>
          </p:nvPr>
        </p:nvSpPr>
        <p:spPr/>
        <p:txBody>
          <a:bodyPr/>
          <a:lstStyle/>
          <a:p>
            <a:r>
              <a:rPr lang="da-DK" dirty="0" smtClean="0"/>
              <a:t>11. </a:t>
            </a:r>
            <a:r>
              <a:rPr lang="da-DK" dirty="0"/>
              <a:t>oktober</a:t>
            </a:r>
            <a:r>
              <a:rPr lang="da-DK" dirty="0" smtClean="0"/>
              <a:t> 2022</a:t>
            </a:r>
            <a:endParaRPr lang="da-DK" dirty="0"/>
          </a:p>
        </p:txBody>
      </p:sp>
      <p:sp>
        <p:nvSpPr>
          <p:cNvPr id="9" name="Pladsholder til tekst 8"/>
          <p:cNvSpPr>
            <a:spLocks noGrp="1"/>
          </p:cNvSpPr>
          <p:nvPr>
            <p:ph type="body" sz="quarter" idx="15"/>
          </p:nvPr>
        </p:nvSpPr>
        <p:spPr/>
        <p:txBody>
          <a:bodyPr/>
          <a:lstStyle/>
          <a:p>
            <a:r>
              <a:rPr lang="da-DK" dirty="0" smtClean="0"/>
              <a:t>Konference om tilsynet med den almene boligsektor</a:t>
            </a:r>
            <a:endParaRPr lang="da-DK" dirty="0"/>
          </a:p>
        </p:txBody>
      </p:sp>
      <p:sp>
        <p:nvSpPr>
          <p:cNvPr id="4" name="Pladsholder til tekst 3"/>
          <p:cNvSpPr>
            <a:spLocks noGrp="1"/>
          </p:cNvSpPr>
          <p:nvPr>
            <p:ph type="body" sz="quarter" idx="16"/>
          </p:nvPr>
        </p:nvSpPr>
        <p:spPr/>
        <p:txBody>
          <a:bodyPr/>
          <a:lstStyle/>
          <a:p>
            <a:r>
              <a:rPr lang="da-DK" dirty="0" smtClean="0"/>
              <a:t>Sigmund Lubanski, </a:t>
            </a:r>
            <a:r>
              <a:rPr lang="da-DK" dirty="0"/>
              <a:t>dir</a:t>
            </a:r>
            <a:r>
              <a:rPr lang="da-DK" dirty="0" smtClean="0"/>
              <a:t>ektør</a:t>
            </a:r>
          </a:p>
          <a:p>
            <a:endParaRPr lang="da-DK" dirty="0" smtClean="0"/>
          </a:p>
          <a:p>
            <a:endParaRPr lang="da-DK" dirty="0"/>
          </a:p>
        </p:txBody>
      </p:sp>
    </p:spTree>
    <p:extLst>
      <p:ext uri="{BB962C8B-B14F-4D97-AF65-F5344CB8AC3E}">
        <p14:creationId xmlns:p14="http://schemas.microsoft.com/office/powerpoint/2010/main" val="3549756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7483" y="2276873"/>
            <a:ext cx="9797384" cy="753567"/>
          </a:xfrm>
        </p:spPr>
        <p:txBody>
          <a:bodyPr/>
          <a:lstStyle/>
          <a:p>
            <a:pPr algn="ctr"/>
            <a:r>
              <a:rPr lang="da-DK" dirty="0"/>
              <a:t>Tak for </a:t>
            </a:r>
            <a:r>
              <a:rPr lang="da-DK" dirty="0" smtClean="0"/>
              <a:t>ordet</a:t>
            </a:r>
            <a:br>
              <a:rPr lang="da-DK" dirty="0" smtClean="0"/>
            </a:br>
            <a:r>
              <a:rPr lang="da-DK" dirty="0"/>
              <a:t/>
            </a:r>
            <a:br>
              <a:rPr lang="da-DK" dirty="0"/>
            </a:br>
            <a:endParaRPr lang="da-DK" dirty="0"/>
          </a:p>
        </p:txBody>
      </p:sp>
      <p:sp>
        <p:nvSpPr>
          <p:cNvPr id="4" name="Titel 1"/>
          <p:cNvSpPr txBox="1">
            <a:spLocks/>
          </p:cNvSpPr>
          <p:nvPr/>
        </p:nvSpPr>
        <p:spPr>
          <a:xfrm>
            <a:off x="1177483" y="3236979"/>
            <a:ext cx="9797384" cy="753567"/>
          </a:xfrm>
          <a:prstGeom prst="rect">
            <a:avLst/>
          </a:prstGeom>
        </p:spPr>
        <p:txBody>
          <a:bodyPr lIns="0" rIns="0"/>
          <a:lstStyle>
            <a:lvl1pPr indent="0" algn="l" defTabSz="914400" rtl="0" eaLnBrk="1" latinLnBrk="0" hangingPunct="1">
              <a:spcBef>
                <a:spcPct val="0"/>
              </a:spcBef>
              <a:buNone/>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pPr algn="ctr" defTabSz="1219170"/>
            <a:r>
              <a:rPr lang="da-DK" sz="3467" dirty="0">
                <a:solidFill>
                  <a:prstClr val="white"/>
                </a:solidFill>
              </a:rPr>
              <a:t>Og god konference!</a:t>
            </a:r>
          </a:p>
        </p:txBody>
      </p:sp>
    </p:spTree>
    <p:extLst>
      <p:ext uri="{BB962C8B-B14F-4D97-AF65-F5344CB8AC3E}">
        <p14:creationId xmlns:p14="http://schemas.microsoft.com/office/powerpoint/2010/main" val="924668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a-DK" dirty="0"/>
              <a:t>Almene boliger - tilsyn og samarbejde</a:t>
            </a:r>
          </a:p>
        </p:txBody>
      </p:sp>
      <p:sp>
        <p:nvSpPr>
          <p:cNvPr id="7" name="Undertitel 6"/>
          <p:cNvSpPr>
            <a:spLocks noGrp="1"/>
          </p:cNvSpPr>
          <p:nvPr>
            <p:ph type="subTitle" idx="1"/>
          </p:nvPr>
        </p:nvSpPr>
        <p:spPr/>
        <p:txBody>
          <a:bodyPr/>
          <a:lstStyle/>
          <a:p>
            <a:r>
              <a:rPr lang="da-DK" dirty="0"/>
              <a:t>v. Kontorchef Karoline Amalie Steen &amp; chefkonsulent Troels Graversen, KL </a:t>
            </a:r>
          </a:p>
        </p:txBody>
      </p:sp>
      <p:sp>
        <p:nvSpPr>
          <p:cNvPr id="4" name="Pladsholder til dato 3"/>
          <p:cNvSpPr>
            <a:spLocks noGrp="1"/>
          </p:cNvSpPr>
          <p:nvPr>
            <p:ph type="dt" sz="half" idx="10"/>
          </p:nvPr>
        </p:nvSpPr>
        <p:spPr>
          <a:xfrm>
            <a:off x="3116036" y="0"/>
            <a:ext cx="6768000" cy="792000"/>
          </a:xfrm>
        </p:spPr>
        <p:txBody>
          <a:bodyPr/>
          <a:lstStyle/>
          <a:p>
            <a:r>
              <a:rPr lang="da-DK">
                <a:solidFill>
                  <a:prstClr val="white"/>
                </a:solidFill>
                <a:latin typeface="Arial" panose="020B0604020202020204"/>
              </a:rPr>
              <a:t>Almene boliger, tilsyn og samarbejde </a:t>
            </a:r>
            <a:endParaRPr lang="en-GB" dirty="0">
              <a:solidFill>
                <a:prstClr val="white"/>
              </a:solidFill>
              <a:latin typeface="Arial" panose="020B0604020202020204"/>
            </a:endParaRPr>
          </a:p>
        </p:txBody>
      </p:sp>
    </p:spTree>
    <p:extLst>
      <p:ext uri="{BB962C8B-B14F-4D97-AF65-F5344CB8AC3E}">
        <p14:creationId xmlns:p14="http://schemas.microsoft.com/office/powerpoint/2010/main" val="719240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3108326" y="790575"/>
            <a:ext cx="6767513" cy="927277"/>
          </a:xfrm>
        </p:spPr>
        <p:txBody>
          <a:bodyPr anchor="b">
            <a:normAutofit/>
          </a:bodyPr>
          <a:lstStyle/>
          <a:p>
            <a:r>
              <a:rPr lang="da-DK" dirty="0"/>
              <a:t>Agenda</a:t>
            </a:r>
          </a:p>
        </p:txBody>
      </p:sp>
      <p:sp>
        <p:nvSpPr>
          <p:cNvPr id="7" name="Pladsholder til tekst 6"/>
          <p:cNvSpPr>
            <a:spLocks noGrp="1"/>
          </p:cNvSpPr>
          <p:nvPr>
            <p:ph type="body" sz="quarter" idx="13"/>
          </p:nvPr>
        </p:nvSpPr>
        <p:spPr>
          <a:xfrm>
            <a:off x="3108325" y="1916113"/>
            <a:ext cx="3276000" cy="3753887"/>
          </a:xfrm>
        </p:spPr>
        <p:txBody>
          <a:bodyPr>
            <a:normAutofit/>
          </a:bodyPr>
          <a:lstStyle/>
          <a:p>
            <a:pPr>
              <a:spcAft>
                <a:spcPts val="600"/>
              </a:spcAft>
            </a:pPr>
            <a:endParaRPr lang="da-DK" dirty="0"/>
          </a:p>
          <a:p>
            <a:pPr>
              <a:spcAft>
                <a:spcPts val="600"/>
              </a:spcAft>
            </a:pPr>
            <a:r>
              <a:rPr lang="da-DK" dirty="0"/>
              <a:t>Afsættet for kommunernes arbejde ift. de almene boliger</a:t>
            </a:r>
          </a:p>
          <a:p>
            <a:pPr>
              <a:spcAft>
                <a:spcPts val="600"/>
              </a:spcAft>
            </a:pPr>
            <a:endParaRPr lang="da-DK" dirty="0"/>
          </a:p>
          <a:p>
            <a:pPr>
              <a:spcAft>
                <a:spcPts val="600"/>
              </a:spcAft>
            </a:pPr>
            <a:r>
              <a:rPr lang="da-DK" dirty="0"/>
              <a:t>Understøttende initiativer for kommunernes arbejde </a:t>
            </a:r>
          </a:p>
          <a:p>
            <a:pPr>
              <a:spcAft>
                <a:spcPts val="600"/>
              </a:spcAft>
            </a:pPr>
            <a:endParaRPr lang="da-DK" dirty="0"/>
          </a:p>
          <a:p>
            <a:pPr>
              <a:spcAft>
                <a:spcPts val="600"/>
              </a:spcAft>
            </a:pPr>
            <a:r>
              <a:rPr lang="da-DK" dirty="0"/>
              <a:t>aktuelle opmærksomhedspunkter i kommunerne ift. almene boliger </a:t>
            </a:r>
          </a:p>
          <a:p>
            <a:pPr>
              <a:spcAft>
                <a:spcPts val="600"/>
              </a:spcAft>
            </a:pPr>
            <a:endParaRPr lang="da-DK" dirty="0"/>
          </a:p>
          <a:p>
            <a:pPr>
              <a:spcAft>
                <a:spcPts val="600"/>
              </a:spcAft>
            </a:pPr>
            <a:r>
              <a:rPr lang="da-DK" dirty="0"/>
              <a:t>Hvad skal styrkes </a:t>
            </a:r>
          </a:p>
          <a:p>
            <a:pPr>
              <a:spcAft>
                <a:spcPts val="600"/>
              </a:spcAft>
            </a:pPr>
            <a:endParaRPr lang="da-DK" dirty="0"/>
          </a:p>
        </p:txBody>
      </p:sp>
      <p:pic>
        <p:nvPicPr>
          <p:cNvPr id="3" name="Grafik 2" descr="Skriveplade delvist afkrydset med massiv udfyldning">
            <a:extLst>
              <a:ext uri="{FF2B5EF4-FFF2-40B4-BE49-F238E27FC236}">
                <a16:creationId xmlns:a16="http://schemas.microsoft.com/office/drawing/2014/main" id="{50CADAB4-FCA5-4649-A6ED-86587075D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600000" y="2172517"/>
            <a:ext cx="3276000" cy="3276000"/>
          </a:xfrm>
          <a:prstGeom prst="rect">
            <a:avLst/>
          </a:prstGeom>
        </p:spPr>
      </p:pic>
      <p:sp>
        <p:nvSpPr>
          <p:cNvPr id="4" name="Pladsholder til dato 3"/>
          <p:cNvSpPr>
            <a:spLocks noGrp="1"/>
          </p:cNvSpPr>
          <p:nvPr>
            <p:ph type="dt" sz="half" idx="15"/>
          </p:nvPr>
        </p:nvSpPr>
        <p:spPr>
          <a:xfrm>
            <a:off x="3108326" y="-1"/>
            <a:ext cx="6767513" cy="790575"/>
          </a:xfrm>
        </p:spPr>
        <p:txBody>
          <a:bodyPr anchor="ctr">
            <a:normAutofit/>
          </a:bodyPr>
          <a:lstStyle/>
          <a:p>
            <a:pPr>
              <a:spcAft>
                <a:spcPts val="600"/>
              </a:spcAft>
            </a:pPr>
            <a:r>
              <a:rPr lang="da-DK">
                <a:solidFill>
                  <a:prstClr val="white"/>
                </a:solidFill>
                <a:latin typeface="Arial" panose="020B0604020202020204"/>
              </a:rPr>
              <a:t>Almene boliger, tilsyn og samarbejde </a:t>
            </a:r>
            <a:endParaRPr lang="en-GB">
              <a:solidFill>
                <a:prstClr val="white"/>
              </a:solidFill>
              <a:latin typeface="Arial" panose="020B0604020202020204"/>
            </a:endParaRPr>
          </a:p>
        </p:txBody>
      </p:sp>
    </p:spTree>
    <p:extLst>
      <p:ext uri="{BB962C8B-B14F-4D97-AF65-F5344CB8AC3E}">
        <p14:creationId xmlns:p14="http://schemas.microsoft.com/office/powerpoint/2010/main" val="2900276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solidFill>
                  <a:prstClr val="white"/>
                </a:solidFill>
                <a:latin typeface="Arial" panose="020B0604020202020204"/>
              </a:rPr>
              <a:t>Almene boliger, tilsyn og samarbejde </a:t>
            </a:r>
            <a:endParaRPr lang="da-DK" dirty="0">
              <a:solidFill>
                <a:prstClr val="white"/>
              </a:solidFill>
              <a:latin typeface="Arial" panose="020B0604020202020204"/>
            </a:endParaRPr>
          </a:p>
        </p:txBody>
      </p:sp>
      <p:sp>
        <p:nvSpPr>
          <p:cNvPr id="2" name="Titel 1"/>
          <p:cNvSpPr>
            <a:spLocks noGrp="1"/>
          </p:cNvSpPr>
          <p:nvPr>
            <p:ph type="title"/>
          </p:nvPr>
        </p:nvSpPr>
        <p:spPr/>
        <p:txBody>
          <a:bodyPr/>
          <a:lstStyle/>
          <a:p>
            <a:r>
              <a:rPr lang="da-DK" dirty="0"/>
              <a:t>Afsæt for kommunernes arbejde</a:t>
            </a:r>
          </a:p>
        </p:txBody>
      </p:sp>
    </p:spTree>
    <p:extLst>
      <p:ext uri="{BB962C8B-B14F-4D97-AF65-F5344CB8AC3E}">
        <p14:creationId xmlns:p14="http://schemas.microsoft.com/office/powerpoint/2010/main" val="3887598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CAAB5FB-226B-4855-91F2-3E35714FA60F}"/>
              </a:ext>
            </a:extLst>
          </p:cNvPr>
          <p:cNvSpPr>
            <a:spLocks noGrp="1"/>
          </p:cNvSpPr>
          <p:nvPr>
            <p:ph type="title"/>
          </p:nvPr>
        </p:nvSpPr>
        <p:spPr>
          <a:xfrm>
            <a:off x="3108326" y="790575"/>
            <a:ext cx="6767513" cy="927277"/>
          </a:xfrm>
        </p:spPr>
        <p:txBody>
          <a:bodyPr anchor="b">
            <a:normAutofit/>
          </a:bodyPr>
          <a:lstStyle/>
          <a:p>
            <a:r>
              <a:rPr lang="da-DK" dirty="0"/>
              <a:t>Afsættet </a:t>
            </a:r>
          </a:p>
        </p:txBody>
      </p:sp>
      <p:sp>
        <p:nvSpPr>
          <p:cNvPr id="4" name="Pladsholder til tekst 3">
            <a:extLst>
              <a:ext uri="{FF2B5EF4-FFF2-40B4-BE49-F238E27FC236}">
                <a16:creationId xmlns:a16="http://schemas.microsoft.com/office/drawing/2014/main" id="{F41A2741-071B-427B-AF01-5DDAD021E38F}"/>
              </a:ext>
            </a:extLst>
          </p:cNvPr>
          <p:cNvSpPr>
            <a:spLocks noGrp="1"/>
          </p:cNvSpPr>
          <p:nvPr>
            <p:ph sz="half" idx="1"/>
          </p:nvPr>
        </p:nvSpPr>
        <p:spPr>
          <a:xfrm>
            <a:off x="3108325" y="1916114"/>
            <a:ext cx="3276000" cy="3753887"/>
          </a:xfrm>
        </p:spPr>
        <p:txBody>
          <a:bodyPr>
            <a:normAutofit/>
          </a:bodyPr>
          <a:lstStyle/>
          <a:p>
            <a:pPr>
              <a:spcAft>
                <a:spcPts val="600"/>
              </a:spcAft>
            </a:pPr>
            <a:endParaRPr lang="da-DK" b="1"/>
          </a:p>
          <a:p>
            <a:pPr>
              <a:spcAft>
                <a:spcPts val="600"/>
              </a:spcAft>
            </a:pPr>
            <a:r>
              <a:rPr lang="da-DK" b="1" dirty="0"/>
              <a:t>Kommunernes engagement i de almene boliger </a:t>
            </a:r>
            <a:endParaRPr lang="da-DK" b="1"/>
          </a:p>
          <a:p>
            <a:pPr>
              <a:spcAft>
                <a:spcPts val="600"/>
              </a:spcAft>
            </a:pPr>
            <a:endParaRPr lang="da-DK" b="1"/>
          </a:p>
          <a:p>
            <a:pPr>
              <a:spcAft>
                <a:spcPts val="600"/>
              </a:spcAft>
            </a:pPr>
            <a:r>
              <a:rPr lang="da-DK" b="1" dirty="0"/>
              <a:t>Alsidigt samarbejde </a:t>
            </a:r>
            <a:endParaRPr lang="da-DK" b="1"/>
          </a:p>
          <a:p>
            <a:pPr>
              <a:spcAft>
                <a:spcPts val="600"/>
              </a:spcAft>
            </a:pPr>
            <a:endParaRPr lang="da-DK"/>
          </a:p>
          <a:p>
            <a:pPr>
              <a:spcAft>
                <a:spcPts val="600"/>
              </a:spcAft>
            </a:pPr>
            <a:r>
              <a:rPr lang="da-DK" b="1" dirty="0"/>
              <a:t>Statslige signaler og rammer </a:t>
            </a:r>
            <a:endParaRPr lang="da-DK" b="1"/>
          </a:p>
        </p:txBody>
      </p:sp>
      <p:pic>
        <p:nvPicPr>
          <p:cNvPr id="6" name="Billede 5" descr="Dekorativt billede af en byggeplads" title="Byggeplads">
            <a:extLst>
              <a:ext uri="{FF2B5EF4-FFF2-40B4-BE49-F238E27FC236}">
                <a16:creationId xmlns:a16="http://schemas.microsoft.com/office/drawing/2014/main" id="{32FFCFEA-703A-44B5-8FAF-05B029316513}"/>
              </a:ext>
            </a:extLst>
          </p:cNvPr>
          <p:cNvPicPr>
            <a:picLocks noChangeAspect="1"/>
          </p:cNvPicPr>
          <p:nvPr/>
        </p:nvPicPr>
        <p:blipFill rotWithShape="1">
          <a:blip r:embed="rId3"/>
          <a:srcRect l="15977" r="26658" b="1"/>
          <a:stretch/>
        </p:blipFill>
        <p:spPr>
          <a:xfrm>
            <a:off x="6600000" y="1916113"/>
            <a:ext cx="3276000" cy="3754800"/>
          </a:xfrm>
          <a:prstGeom prst="rect">
            <a:avLst/>
          </a:prstGeom>
          <a:noFill/>
        </p:spPr>
      </p:pic>
      <p:sp>
        <p:nvSpPr>
          <p:cNvPr id="2" name="Pladsholder til dato 1">
            <a:extLst>
              <a:ext uri="{FF2B5EF4-FFF2-40B4-BE49-F238E27FC236}">
                <a16:creationId xmlns:a16="http://schemas.microsoft.com/office/drawing/2014/main" id="{CCD40A77-39B8-4185-B199-DC492DB3E6DC}"/>
              </a:ext>
            </a:extLst>
          </p:cNvPr>
          <p:cNvSpPr>
            <a:spLocks noGrp="1"/>
          </p:cNvSpPr>
          <p:nvPr>
            <p:ph type="dt" sz="half" idx="10"/>
          </p:nvPr>
        </p:nvSpPr>
        <p:spPr>
          <a:xfrm>
            <a:off x="3108326" y="-1"/>
            <a:ext cx="6767513" cy="790575"/>
          </a:xfrm>
        </p:spPr>
        <p:txBody>
          <a:bodyPr anchor="ctr">
            <a:normAutofit/>
          </a:bodyPr>
          <a:lstStyle/>
          <a:p>
            <a:pPr>
              <a:spcAft>
                <a:spcPts val="600"/>
              </a:spcAft>
            </a:pPr>
            <a:r>
              <a:rPr lang="da-DK">
                <a:solidFill>
                  <a:prstClr val="white"/>
                </a:solidFill>
                <a:latin typeface="Arial" panose="020B0604020202020204"/>
              </a:rPr>
              <a:t>Almene boliger, tilsyn og samarbejde </a:t>
            </a:r>
            <a:endParaRPr lang="en-GB">
              <a:solidFill>
                <a:prstClr val="white"/>
              </a:solidFill>
              <a:latin typeface="Arial" panose="020B0604020202020204"/>
            </a:endParaRPr>
          </a:p>
        </p:txBody>
      </p:sp>
    </p:spTree>
    <p:extLst>
      <p:ext uri="{BB962C8B-B14F-4D97-AF65-F5344CB8AC3E}">
        <p14:creationId xmlns:p14="http://schemas.microsoft.com/office/powerpoint/2010/main" val="2199666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Mange hensyn og fælles interesser  </a:t>
            </a:r>
          </a:p>
        </p:txBody>
      </p:sp>
      <p:pic>
        <p:nvPicPr>
          <p:cNvPr id="2" name="Billede 1" title="Klimaplaner 2020">
            <a:extLst>
              <a:ext uri="{FF2B5EF4-FFF2-40B4-BE49-F238E27FC236}">
                <a16:creationId xmlns:a16="http://schemas.microsoft.com/office/drawing/2014/main" id="{5A160261-D70A-49DB-B261-1560057180AA}"/>
              </a:ext>
            </a:extLst>
          </p:cNvPr>
          <p:cNvPicPr>
            <a:picLocks noChangeAspect="1"/>
          </p:cNvPicPr>
          <p:nvPr/>
        </p:nvPicPr>
        <p:blipFill>
          <a:blip r:embed="rId3"/>
          <a:stretch>
            <a:fillRect/>
          </a:stretch>
        </p:blipFill>
        <p:spPr>
          <a:xfrm>
            <a:off x="7637349" y="5306987"/>
            <a:ext cx="2892651" cy="1520879"/>
          </a:xfrm>
          <a:prstGeom prst="rect">
            <a:avLst/>
          </a:prstGeom>
        </p:spPr>
      </p:pic>
      <p:pic>
        <p:nvPicPr>
          <p:cNvPr id="3" name="Billede 2" title="Dame i rodet værelse">
            <a:extLst>
              <a:ext uri="{FF2B5EF4-FFF2-40B4-BE49-F238E27FC236}">
                <a16:creationId xmlns:a16="http://schemas.microsoft.com/office/drawing/2014/main" id="{813DC09B-50ED-4A65-A262-2257A1F227E2}"/>
              </a:ext>
            </a:extLst>
          </p:cNvPr>
          <p:cNvPicPr>
            <a:picLocks noChangeAspect="1"/>
          </p:cNvPicPr>
          <p:nvPr/>
        </p:nvPicPr>
        <p:blipFill>
          <a:blip r:embed="rId4"/>
          <a:stretch>
            <a:fillRect/>
          </a:stretch>
        </p:blipFill>
        <p:spPr>
          <a:xfrm>
            <a:off x="1792080" y="1927931"/>
            <a:ext cx="2847975" cy="1600200"/>
          </a:xfrm>
          <a:prstGeom prst="rect">
            <a:avLst/>
          </a:prstGeom>
        </p:spPr>
      </p:pic>
      <p:pic>
        <p:nvPicPr>
          <p:cNvPr id="5" name="Billede 4" title="Penge">
            <a:extLst>
              <a:ext uri="{FF2B5EF4-FFF2-40B4-BE49-F238E27FC236}">
                <a16:creationId xmlns:a16="http://schemas.microsoft.com/office/drawing/2014/main" id="{3F38E77C-49A6-4186-AD65-53F7E87B6325}"/>
              </a:ext>
            </a:extLst>
          </p:cNvPr>
          <p:cNvPicPr>
            <a:picLocks noChangeAspect="1"/>
          </p:cNvPicPr>
          <p:nvPr/>
        </p:nvPicPr>
        <p:blipFill>
          <a:blip r:embed="rId5"/>
          <a:stretch>
            <a:fillRect/>
          </a:stretch>
        </p:blipFill>
        <p:spPr>
          <a:xfrm>
            <a:off x="7403618" y="1908122"/>
            <a:ext cx="2896913" cy="1520879"/>
          </a:xfrm>
          <a:prstGeom prst="rect">
            <a:avLst/>
          </a:prstGeom>
        </p:spPr>
      </p:pic>
      <p:pic>
        <p:nvPicPr>
          <p:cNvPr id="8" name="Billede 7" title="Gammel dame i motionscenter">
            <a:extLst>
              <a:ext uri="{FF2B5EF4-FFF2-40B4-BE49-F238E27FC236}">
                <a16:creationId xmlns:a16="http://schemas.microsoft.com/office/drawing/2014/main" id="{A8F000FC-BA89-41EA-BB10-C0CD41EAC7DC}"/>
              </a:ext>
            </a:extLst>
          </p:cNvPr>
          <p:cNvPicPr>
            <a:picLocks noChangeAspect="1"/>
          </p:cNvPicPr>
          <p:nvPr/>
        </p:nvPicPr>
        <p:blipFill>
          <a:blip r:embed="rId6"/>
          <a:stretch>
            <a:fillRect/>
          </a:stretch>
        </p:blipFill>
        <p:spPr>
          <a:xfrm>
            <a:off x="1739691" y="5178481"/>
            <a:ext cx="2952750" cy="1552575"/>
          </a:xfrm>
          <a:prstGeom prst="rect">
            <a:avLst/>
          </a:prstGeom>
        </p:spPr>
      </p:pic>
      <p:pic>
        <p:nvPicPr>
          <p:cNvPr id="9" name="Billede 8" title="Legeplads">
            <a:extLst>
              <a:ext uri="{FF2B5EF4-FFF2-40B4-BE49-F238E27FC236}">
                <a16:creationId xmlns:a16="http://schemas.microsoft.com/office/drawing/2014/main" id="{DC16AE39-2880-4F41-93D9-6C31A601C68A}"/>
              </a:ext>
            </a:extLst>
          </p:cNvPr>
          <p:cNvPicPr>
            <a:picLocks noChangeAspect="1"/>
          </p:cNvPicPr>
          <p:nvPr/>
        </p:nvPicPr>
        <p:blipFill>
          <a:blip r:embed="rId7"/>
          <a:stretch>
            <a:fillRect/>
          </a:stretch>
        </p:blipFill>
        <p:spPr>
          <a:xfrm>
            <a:off x="1739691" y="3547889"/>
            <a:ext cx="2952750" cy="1552575"/>
          </a:xfrm>
          <a:prstGeom prst="rect">
            <a:avLst/>
          </a:prstGeom>
        </p:spPr>
      </p:pic>
      <p:pic>
        <p:nvPicPr>
          <p:cNvPr id="11" name="Grafik 10" descr="Bygger mur med massiv udfyldning">
            <a:extLst>
              <a:ext uri="{FF2B5EF4-FFF2-40B4-BE49-F238E27FC236}">
                <a16:creationId xmlns:a16="http://schemas.microsoft.com/office/drawing/2014/main" id="{277AC682-330E-4A71-AA1C-D954C796E80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091634" y="3563736"/>
            <a:ext cx="1520879" cy="1520879"/>
          </a:xfrm>
          <a:prstGeom prst="rect">
            <a:avLst/>
          </a:prstGeom>
        </p:spPr>
      </p:pic>
      <p:pic>
        <p:nvPicPr>
          <p:cNvPr id="12" name="Billede 11" title="FN's verdensmål">
            <a:extLst>
              <a:ext uri="{FF2B5EF4-FFF2-40B4-BE49-F238E27FC236}">
                <a16:creationId xmlns:a16="http://schemas.microsoft.com/office/drawing/2014/main" id="{C4A5B594-6CDE-4B3A-AF1C-3E9342735AED}"/>
              </a:ext>
            </a:extLst>
          </p:cNvPr>
          <p:cNvPicPr>
            <a:picLocks noChangeAspect="1"/>
          </p:cNvPicPr>
          <p:nvPr/>
        </p:nvPicPr>
        <p:blipFill>
          <a:blip r:embed="rId10"/>
          <a:stretch>
            <a:fillRect/>
          </a:stretch>
        </p:blipFill>
        <p:spPr>
          <a:xfrm>
            <a:off x="5024438" y="4597455"/>
            <a:ext cx="2143125" cy="2133600"/>
          </a:xfrm>
          <a:prstGeom prst="rect">
            <a:avLst/>
          </a:prstGeom>
        </p:spPr>
      </p:pic>
      <p:pic>
        <p:nvPicPr>
          <p:cNvPr id="13" name="Billede 12" title="Paragraftegn">
            <a:extLst>
              <a:ext uri="{FF2B5EF4-FFF2-40B4-BE49-F238E27FC236}">
                <a16:creationId xmlns:a16="http://schemas.microsoft.com/office/drawing/2014/main" id="{7AD7935E-4EF9-4097-975F-62B9DFA59989}"/>
              </a:ext>
            </a:extLst>
          </p:cNvPr>
          <p:cNvPicPr>
            <a:picLocks noChangeAspect="1"/>
          </p:cNvPicPr>
          <p:nvPr/>
        </p:nvPicPr>
        <p:blipFill>
          <a:blip r:embed="rId11"/>
          <a:stretch>
            <a:fillRect/>
          </a:stretch>
        </p:blipFill>
        <p:spPr>
          <a:xfrm>
            <a:off x="5300526" y="1915349"/>
            <a:ext cx="1704975" cy="2676525"/>
          </a:xfrm>
          <a:prstGeom prst="rect">
            <a:avLst/>
          </a:prstGeom>
        </p:spPr>
      </p:pic>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spTree>
    <p:extLst>
      <p:ext uri="{BB962C8B-B14F-4D97-AF65-F5344CB8AC3E}">
        <p14:creationId xmlns:p14="http://schemas.microsoft.com/office/powerpoint/2010/main" val="755104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pPr>
              <a:defRPr/>
            </a:pPr>
            <a:r>
              <a:rPr lang="da-DK">
                <a:solidFill>
                  <a:prstClr val="white"/>
                </a:solidFill>
                <a:latin typeface="Arial" panose="020B0604020202020204"/>
              </a:rPr>
              <a:t>Almene boliger, tilsyn og samarbejde </a:t>
            </a:r>
            <a:endParaRPr lang="da-DK" dirty="0">
              <a:solidFill>
                <a:prstClr val="white"/>
              </a:solidFill>
              <a:latin typeface="Arial" panose="020B0604020202020204"/>
            </a:endParaRPr>
          </a:p>
        </p:txBody>
      </p:sp>
      <p:sp>
        <p:nvSpPr>
          <p:cNvPr id="2" name="Titel 1"/>
          <p:cNvSpPr>
            <a:spLocks noGrp="1"/>
          </p:cNvSpPr>
          <p:nvPr>
            <p:ph type="title"/>
          </p:nvPr>
        </p:nvSpPr>
        <p:spPr/>
        <p:txBody>
          <a:bodyPr/>
          <a:lstStyle/>
          <a:p>
            <a:r>
              <a:rPr lang="da-DK" dirty="0"/>
              <a:t>Understøttende initiativer for kommunernes arbejde </a:t>
            </a:r>
            <a:br>
              <a:rPr lang="da-DK" dirty="0"/>
            </a:br>
            <a:endParaRPr lang="da-DK" dirty="0"/>
          </a:p>
        </p:txBody>
      </p:sp>
    </p:spTree>
    <p:extLst>
      <p:ext uri="{BB962C8B-B14F-4D97-AF65-F5344CB8AC3E}">
        <p14:creationId xmlns:p14="http://schemas.microsoft.com/office/powerpoint/2010/main" val="3496207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3108326" y="790575"/>
            <a:ext cx="6767513" cy="927277"/>
          </a:xfrm>
        </p:spPr>
        <p:txBody>
          <a:bodyPr anchor="b">
            <a:normAutofit/>
          </a:bodyPr>
          <a:lstStyle/>
          <a:p>
            <a:r>
              <a:rPr lang="da-DK" dirty="0"/>
              <a:t>Håndbøger fra Kommuneforlaget</a:t>
            </a:r>
          </a:p>
        </p:txBody>
      </p:sp>
      <p:sp>
        <p:nvSpPr>
          <p:cNvPr id="7" name="Pladsholder til indhold 6"/>
          <p:cNvSpPr>
            <a:spLocks noGrp="1"/>
          </p:cNvSpPr>
          <p:nvPr>
            <p:ph sz="half" idx="1"/>
          </p:nvPr>
        </p:nvSpPr>
        <p:spPr>
          <a:xfrm>
            <a:off x="3108325" y="1916114"/>
            <a:ext cx="3276000" cy="3753887"/>
          </a:xfrm>
        </p:spPr>
        <p:txBody>
          <a:bodyPr>
            <a:normAutofit/>
          </a:bodyPr>
          <a:lstStyle/>
          <a:p>
            <a:pPr>
              <a:spcAft>
                <a:spcPts val="600"/>
              </a:spcAft>
            </a:pPr>
            <a:endParaRPr lang="da-DK" dirty="0"/>
          </a:p>
          <a:p>
            <a:pPr>
              <a:spcAft>
                <a:spcPts val="600"/>
              </a:spcAft>
            </a:pPr>
            <a:r>
              <a:rPr lang="da-DK" dirty="0"/>
              <a:t>- Håndbog om tilsyn med drift af støttet boligbyggeri</a:t>
            </a:r>
          </a:p>
          <a:p>
            <a:pPr>
              <a:spcAft>
                <a:spcPts val="600"/>
              </a:spcAft>
            </a:pPr>
            <a:endParaRPr lang="da-DK" dirty="0"/>
          </a:p>
          <a:p>
            <a:pPr>
              <a:spcAft>
                <a:spcPts val="600"/>
              </a:spcAft>
            </a:pPr>
            <a:r>
              <a:rPr lang="da-DK" dirty="0"/>
              <a:t>- Håndbog om støttet boligbyggeri </a:t>
            </a:r>
          </a:p>
        </p:txBody>
      </p:sp>
      <p:pic>
        <p:nvPicPr>
          <p:cNvPr id="3" name="Billede 2" descr="Et billede, der indeholder briller, tilbehør, solbriller&#10;&#10;Automatisk genereret beskrivelse">
            <a:extLst>
              <a:ext uri="{FF2B5EF4-FFF2-40B4-BE49-F238E27FC236}">
                <a16:creationId xmlns:a16="http://schemas.microsoft.com/office/drawing/2014/main" id="{E913DAB2-38F3-464C-AF85-1D30DC2CB28F}"/>
              </a:ext>
            </a:extLst>
          </p:cNvPr>
          <p:cNvPicPr>
            <a:picLocks noChangeAspect="1"/>
          </p:cNvPicPr>
          <p:nvPr/>
        </p:nvPicPr>
        <p:blipFill rotWithShape="1">
          <a:blip r:embed="rId3"/>
          <a:srcRect l="19438" r="12817" b="2"/>
          <a:stretch/>
        </p:blipFill>
        <p:spPr>
          <a:xfrm>
            <a:off x="6600000" y="1916113"/>
            <a:ext cx="3276000" cy="3754800"/>
          </a:xfrm>
          <a:prstGeom prst="rect">
            <a:avLst/>
          </a:prstGeom>
          <a:noFill/>
        </p:spPr>
      </p:pic>
      <p:sp>
        <p:nvSpPr>
          <p:cNvPr id="4" name="Pladsholder til dato 3"/>
          <p:cNvSpPr>
            <a:spLocks noGrp="1"/>
          </p:cNvSpPr>
          <p:nvPr>
            <p:ph type="dt" sz="half" idx="10"/>
          </p:nvPr>
        </p:nvSpPr>
        <p:spPr>
          <a:xfrm>
            <a:off x="3108326" y="-1"/>
            <a:ext cx="6767513" cy="790575"/>
          </a:xfrm>
        </p:spPr>
        <p:txBody>
          <a:bodyPr anchor="ctr">
            <a:normAutofit/>
          </a:bodyPr>
          <a:lstStyle/>
          <a:p>
            <a:pPr>
              <a:spcAft>
                <a:spcPts val="600"/>
              </a:spcAft>
            </a:pPr>
            <a:r>
              <a:rPr lang="da-DK">
                <a:solidFill>
                  <a:prstClr val="white"/>
                </a:solidFill>
                <a:latin typeface="Arial" panose="020B0604020202020204"/>
              </a:rPr>
              <a:t>Almene boliger, tilsyn og samarbejde </a:t>
            </a:r>
            <a:endParaRPr lang="en-GB">
              <a:solidFill>
                <a:prstClr val="white"/>
              </a:solidFill>
              <a:latin typeface="Arial" panose="020B0604020202020204"/>
            </a:endParaRPr>
          </a:p>
        </p:txBody>
      </p:sp>
    </p:spTree>
    <p:extLst>
      <p:ext uri="{BB962C8B-B14F-4D97-AF65-F5344CB8AC3E}">
        <p14:creationId xmlns:p14="http://schemas.microsoft.com/office/powerpoint/2010/main" val="786986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Økonomiaftale 2022 </a:t>
            </a:r>
          </a:p>
        </p:txBody>
      </p:sp>
      <p:sp>
        <p:nvSpPr>
          <p:cNvPr id="7" name="Pladsholder til indhold 6"/>
          <p:cNvSpPr>
            <a:spLocks noGrp="1"/>
          </p:cNvSpPr>
          <p:nvPr>
            <p:ph idx="1"/>
          </p:nvPr>
        </p:nvSpPr>
        <p:spPr/>
        <p:txBody>
          <a:bodyPr/>
          <a:lstStyle/>
          <a:p>
            <a:endParaRPr lang="da-DK" i="1" dirty="0"/>
          </a:p>
          <a:p>
            <a:r>
              <a:rPr lang="da-DK" i="1" dirty="0"/>
              <a:t>KL og regeringen er enige om, at der er behov for et stærkt kommunalt tilsyn med den almene boligsektor. Derfor ser KL og regeringen gerne, at </a:t>
            </a:r>
            <a:r>
              <a:rPr lang="da-DK" i="1" u="sng" dirty="0"/>
              <a:t>kommunerne afsøger potentialerne i frivillige samarbejder på tværs med henblik på etablering af faglige miljøer og styrkede fagkompetencer i tilsynet </a:t>
            </a:r>
            <a:r>
              <a:rPr lang="da-DK" i="1" dirty="0"/>
              <a:t>med de almene boligorganisationer. </a:t>
            </a:r>
          </a:p>
          <a:p>
            <a:endParaRPr lang="da-DK" dirty="0"/>
          </a:p>
          <a:p>
            <a:endParaRPr lang="da-DK" dirty="0"/>
          </a:p>
          <a:p>
            <a:pPr>
              <a:buNone/>
            </a:pPr>
            <a:endParaRPr lang="da-DK" dirty="0"/>
          </a:p>
        </p:txBody>
      </p:sp>
      <p:pic>
        <p:nvPicPr>
          <p:cNvPr id="2" name="Billede 1" title="Forsiden af &quot;Aftaler om den kommunale og regionale økonomi&quot;">
            <a:extLst>
              <a:ext uri="{FF2B5EF4-FFF2-40B4-BE49-F238E27FC236}">
                <a16:creationId xmlns:a16="http://schemas.microsoft.com/office/drawing/2014/main" id="{FCD4D4C4-AE06-4D48-905B-BF882279E345}"/>
              </a:ext>
            </a:extLst>
          </p:cNvPr>
          <p:cNvPicPr>
            <a:picLocks noChangeAspect="1"/>
          </p:cNvPicPr>
          <p:nvPr/>
        </p:nvPicPr>
        <p:blipFill>
          <a:blip r:embed="rId3"/>
          <a:stretch>
            <a:fillRect/>
          </a:stretch>
        </p:blipFill>
        <p:spPr>
          <a:xfrm rot="1539245">
            <a:off x="8032485" y="4193570"/>
            <a:ext cx="2099811" cy="2952859"/>
          </a:xfrm>
          <a:prstGeom prst="rect">
            <a:avLst/>
          </a:prstGeom>
        </p:spPr>
      </p:pic>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spTree>
    <p:extLst>
      <p:ext uri="{BB962C8B-B14F-4D97-AF65-F5344CB8AC3E}">
        <p14:creationId xmlns:p14="http://schemas.microsoft.com/office/powerpoint/2010/main" val="3979507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Kompetenceudvikling gennem kurser </a:t>
            </a:r>
          </a:p>
        </p:txBody>
      </p:sp>
      <p:sp>
        <p:nvSpPr>
          <p:cNvPr id="7" name="Pladsholder til indhold 6"/>
          <p:cNvSpPr>
            <a:spLocks noGrp="1"/>
          </p:cNvSpPr>
          <p:nvPr>
            <p:ph idx="1"/>
          </p:nvPr>
        </p:nvSpPr>
        <p:spPr/>
        <p:txBody>
          <a:bodyPr/>
          <a:lstStyle/>
          <a:p>
            <a:r>
              <a:rPr lang="da-DK" dirty="0"/>
              <a:t>KL’s kursusenhed KOMPONENT afholder:</a:t>
            </a:r>
          </a:p>
          <a:p>
            <a:endParaRPr lang="da-DK" dirty="0"/>
          </a:p>
          <a:p>
            <a:r>
              <a:rPr lang="da-DK" sz="1800" u="sng" dirty="0">
                <a:solidFill>
                  <a:srgbClr val="0563C1"/>
                </a:solidFill>
                <a:latin typeface="Arial" panose="020B0604020202020204" pitchFamily="34" charset="0"/>
                <a:ea typeface="Calibri" panose="020F0502020204030204" pitchFamily="34" charset="0"/>
                <a:hlinkClick r:id="rId3"/>
              </a:rPr>
              <a:t>Det kommunale tilsyn - regnskaber og styringsrapport | Komponent</a:t>
            </a:r>
            <a:endParaRPr lang="da-DK" sz="1800" u="sng" dirty="0">
              <a:solidFill>
                <a:srgbClr val="0563C1"/>
              </a:solidFill>
              <a:latin typeface="Arial" panose="020B0604020202020204" pitchFamily="34" charset="0"/>
              <a:ea typeface="Calibri" panose="020F0502020204030204" pitchFamily="34" charset="0"/>
            </a:endParaRPr>
          </a:p>
          <a:p>
            <a:endParaRPr lang="da-DK" sz="1800" u="sng" dirty="0">
              <a:solidFill>
                <a:srgbClr val="0563C1"/>
              </a:solidFill>
              <a:latin typeface="Arial" panose="020B0604020202020204" pitchFamily="34" charset="0"/>
            </a:endParaRPr>
          </a:p>
          <a:p>
            <a:r>
              <a:rPr lang="da-DK" sz="1800" u="sng" dirty="0">
                <a:solidFill>
                  <a:srgbClr val="0563C1"/>
                </a:solidFill>
                <a:latin typeface="Arial" panose="020B0604020202020204" pitchFamily="34" charset="0"/>
                <a:ea typeface="Calibri" panose="020F0502020204030204" pitchFamily="34" charset="0"/>
                <a:hlinkClick r:id="rId4"/>
              </a:rPr>
              <a:t>Støttet byggeri | Komponent</a:t>
            </a:r>
            <a:endParaRPr lang="da-DK" sz="1800" dirty="0">
              <a:latin typeface="Calibri" panose="020F0502020204030204" pitchFamily="34" charset="0"/>
              <a:ea typeface="Calibri" panose="020F0502020204030204" pitchFamily="34" charset="0"/>
            </a:endParaRPr>
          </a:p>
          <a:p>
            <a:endParaRPr lang="da-DK" sz="1800" u="sng" dirty="0">
              <a:solidFill>
                <a:srgbClr val="0563C1"/>
              </a:solidFill>
              <a:latin typeface="Arial" panose="020B0604020202020204" pitchFamily="34" charset="0"/>
            </a:endParaRPr>
          </a:p>
          <a:p>
            <a:r>
              <a:rPr lang="da-DK" sz="1800" u="sng" dirty="0">
                <a:solidFill>
                  <a:srgbClr val="0563C1"/>
                </a:solidFill>
                <a:latin typeface="Arial" panose="020B0604020202020204" pitchFamily="34" charset="0"/>
                <a:ea typeface="Calibri" panose="020F0502020204030204" pitchFamily="34" charset="0"/>
                <a:hlinkClick r:id="rId5"/>
              </a:rPr>
              <a:t>Temadag: Almene ældreboliger - administration og drift | Komponent</a:t>
            </a:r>
            <a:endParaRPr lang="da-DK" sz="1800" dirty="0">
              <a:latin typeface="Calibri" panose="020F0502020204030204" pitchFamily="34" charset="0"/>
              <a:ea typeface="Calibri" panose="020F0502020204030204" pitchFamily="34" charset="0"/>
            </a:endParaRPr>
          </a:p>
        </p:txBody>
      </p:sp>
      <p:pic>
        <p:nvPicPr>
          <p:cNvPr id="2" name="Billede 1" title="Komponent-logo">
            <a:extLst>
              <a:ext uri="{FF2B5EF4-FFF2-40B4-BE49-F238E27FC236}">
                <a16:creationId xmlns:a16="http://schemas.microsoft.com/office/drawing/2014/main" id="{391CA5E1-A4F3-40E6-9CD6-A2F1DABC1850}"/>
              </a:ext>
            </a:extLst>
          </p:cNvPr>
          <p:cNvPicPr>
            <a:picLocks noChangeAspect="1"/>
          </p:cNvPicPr>
          <p:nvPr/>
        </p:nvPicPr>
        <p:blipFill>
          <a:blip r:embed="rId6"/>
          <a:stretch>
            <a:fillRect/>
          </a:stretch>
        </p:blipFill>
        <p:spPr>
          <a:xfrm>
            <a:off x="6701347" y="5669999"/>
            <a:ext cx="3691350" cy="1091462"/>
          </a:xfrm>
          <a:prstGeom prst="rect">
            <a:avLst/>
          </a:prstGeom>
        </p:spPr>
      </p:pic>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spTree>
    <p:extLst>
      <p:ext uri="{BB962C8B-B14F-4D97-AF65-F5344CB8AC3E}">
        <p14:creationId xmlns:p14="http://schemas.microsoft.com/office/powerpoint/2010/main" val="1319221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5248" y="584037"/>
            <a:ext cx="5278731" cy="753567"/>
          </a:xfrm>
        </p:spPr>
        <p:txBody>
          <a:bodyPr/>
          <a:lstStyle/>
          <a:p>
            <a:r>
              <a:rPr lang="da-DK" dirty="0" smtClean="0"/>
              <a:t>Den almene boligsektor</a:t>
            </a:r>
            <a:endParaRPr lang="da-DK" dirty="0"/>
          </a:p>
        </p:txBody>
      </p:sp>
      <p:sp>
        <p:nvSpPr>
          <p:cNvPr id="38" name="Pladsholder til tekst 37"/>
          <p:cNvSpPr>
            <a:spLocks noGrp="1"/>
          </p:cNvSpPr>
          <p:nvPr>
            <p:ph type="body" sz="quarter" idx="13"/>
          </p:nvPr>
        </p:nvSpPr>
        <p:spPr>
          <a:xfrm>
            <a:off x="622197" y="1739257"/>
            <a:ext cx="4896544" cy="672273"/>
          </a:xfrm>
        </p:spPr>
        <p:txBody>
          <a:bodyPr/>
          <a:lstStyle/>
          <a:p>
            <a:r>
              <a:rPr lang="da-DK" dirty="0" smtClean="0"/>
              <a:t>En vigtig samfundsopgave</a:t>
            </a:r>
            <a:endParaRPr lang="da-DK" dirty="0"/>
          </a:p>
        </p:txBody>
      </p:sp>
      <p:sp>
        <p:nvSpPr>
          <p:cNvPr id="4" name="Pladsholder til tekst 3"/>
          <p:cNvSpPr>
            <a:spLocks noGrp="1"/>
          </p:cNvSpPr>
          <p:nvPr>
            <p:ph type="body" sz="quarter" idx="14"/>
          </p:nvPr>
        </p:nvSpPr>
        <p:spPr/>
        <p:txBody>
          <a:bodyPr/>
          <a:lstStyle/>
          <a:p>
            <a:endParaRPr lang="da-DK" sz="1333" dirty="0"/>
          </a:p>
          <a:p>
            <a:pPr marL="380990" indent="-380990">
              <a:buFont typeface="Arial" panose="020B0604020202020204" pitchFamily="34" charset="0"/>
              <a:buChar char="•"/>
            </a:pPr>
            <a:r>
              <a:rPr lang="da-DK" sz="2400" dirty="0"/>
              <a:t>Gode, betalelige boliger</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Trygge omgivelser</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Plads til alle </a:t>
            </a:r>
          </a:p>
          <a:p>
            <a:endParaRPr lang="da-DK" sz="2400" dirty="0"/>
          </a:p>
        </p:txBody>
      </p:sp>
      <p:pic>
        <p:nvPicPr>
          <p:cNvPr id="35" name="Grafik 86" descr="Dekorativt pengeikon ud fra teksten &quot;Gode, betalbare boliger&quot;" title="Pengeikon">
            <a:extLst>
              <a:ext uri="{FF2B5EF4-FFF2-40B4-BE49-F238E27FC236}">
                <a16:creationId xmlns:a16="http://schemas.microsoft.com/office/drawing/2014/main" id="{4EDD99FE-516E-4EF6-BC37-0BBA53EB7549}"/>
              </a:ext>
            </a:extLst>
          </p:cNvPr>
          <p:cNvPicPr>
            <a:picLocks noChangeAspect="1"/>
          </p:cNvPicPr>
          <p:nvPr/>
        </p:nvPicPr>
        <p:blipFill>
          <a:blip r:embed="rId3">
            <a:extLst>
              <a:ext uri="{96DAC541-7B7A-43D3-8B79-37D633B846F1}">
                <asvg:svgBlip xmlns:asvg="http://schemas.microsoft.com/office/drawing/2016/SVG/main" xmlns="" r:embed="rId65"/>
              </a:ext>
            </a:extLst>
          </a:blip>
          <a:stretch>
            <a:fillRect/>
          </a:stretch>
        </p:blipFill>
        <p:spPr>
          <a:xfrm>
            <a:off x="4769968" y="2542732"/>
            <a:ext cx="482633" cy="394881"/>
          </a:xfrm>
          <a:prstGeom prst="rect">
            <a:avLst/>
          </a:prstGeom>
        </p:spPr>
      </p:pic>
      <p:pic>
        <p:nvPicPr>
          <p:cNvPr id="31" name="Grafik 97" descr="Dekorativt billede af gynger foran boliger" title="Gynger">
            <a:extLst>
              <a:ext uri="{FF2B5EF4-FFF2-40B4-BE49-F238E27FC236}">
                <a16:creationId xmlns:a16="http://schemas.microsoft.com/office/drawing/2014/main" id="{E9F4EE2C-4D46-4853-976B-6B06BC99B18F}"/>
              </a:ext>
            </a:extLst>
          </p:cNvPr>
          <p:cNvPicPr>
            <a:picLocks noChangeAspect="1"/>
          </p:cNvPicPr>
          <p:nvPr/>
        </p:nvPicPr>
        <p:blipFill>
          <a:blip r:embed="rId66">
            <a:extLst>
              <a:ext uri="{96DAC541-7B7A-43D3-8B79-37D633B846F1}">
                <asvg:svgBlip xmlns:asvg="http://schemas.microsoft.com/office/drawing/2016/SVG/main" xmlns="" r:embed="rId81"/>
              </a:ext>
            </a:extLst>
          </a:blip>
          <a:stretch>
            <a:fillRect/>
          </a:stretch>
        </p:blipFill>
        <p:spPr>
          <a:xfrm>
            <a:off x="4769967" y="3371430"/>
            <a:ext cx="524615" cy="495469"/>
          </a:xfrm>
          <a:prstGeom prst="rect">
            <a:avLst/>
          </a:prstGeom>
        </p:spPr>
      </p:pic>
      <p:pic>
        <p:nvPicPr>
          <p:cNvPr id="33" name="Grafik 87" descr="Dekorativt hjerteikon ud fra teksten &quot;Plads til alle&quot;" title="Hjerteikon">
            <a:extLst>
              <a:ext uri="{FF2B5EF4-FFF2-40B4-BE49-F238E27FC236}">
                <a16:creationId xmlns:a16="http://schemas.microsoft.com/office/drawing/2014/main" id="{19C2FECE-7D66-4051-A22B-B63663A9889F}"/>
              </a:ext>
            </a:extLst>
          </p:cNvPr>
          <p:cNvPicPr>
            <a:picLocks noChangeAspect="1"/>
          </p:cNvPicPr>
          <p:nvPr/>
        </p:nvPicPr>
        <p:blipFill>
          <a:blip r:embed="rId82">
            <a:extLst>
              <a:ext uri="{96DAC541-7B7A-43D3-8B79-37D633B846F1}">
                <asvg:svgBlip xmlns:asvg="http://schemas.microsoft.com/office/drawing/2016/SVG/main" xmlns="" r:embed="rId61"/>
              </a:ext>
            </a:extLst>
          </a:blip>
          <a:stretch>
            <a:fillRect/>
          </a:stretch>
        </p:blipFill>
        <p:spPr>
          <a:xfrm>
            <a:off x="4751867" y="4486852"/>
            <a:ext cx="524615" cy="447465"/>
          </a:xfrm>
          <a:prstGeom prst="rect">
            <a:avLst/>
          </a:prstGeom>
        </p:spPr>
      </p:pic>
      <p:pic>
        <p:nvPicPr>
          <p:cNvPr id="6" name="Pladsholder til billede 5" descr="Dekorativt billede af gynger foran boliger" title="Gynger"/>
          <p:cNvPicPr>
            <a:picLocks noGrp="1" noChangeAspect="1"/>
          </p:cNvPicPr>
          <p:nvPr>
            <p:ph type="pic" sz="quarter" idx="15"/>
          </p:nvPr>
        </p:nvPicPr>
        <p:blipFill>
          <a:blip r:embed="rId83" cstate="print">
            <a:extLst>
              <a:ext uri="{28A0092B-C50C-407E-A947-70E740481C1C}">
                <a14:useLocalDpi xmlns:a14="http://schemas.microsoft.com/office/drawing/2010/main" val="0"/>
              </a:ext>
            </a:extLst>
          </a:blip>
          <a:srcRect l="22812" r="22812"/>
          <a:stretch>
            <a:fillRect/>
          </a:stretch>
        </p:blipFill>
        <p:spPr/>
      </p:pic>
      <p:sp>
        <p:nvSpPr>
          <p:cNvPr id="39" name="Tekstfelt 38"/>
          <p:cNvSpPr txBox="1"/>
          <p:nvPr/>
        </p:nvSpPr>
        <p:spPr>
          <a:xfrm>
            <a:off x="6864085" y="1224354"/>
            <a:ext cx="4686496" cy="173348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380990" indent="-380990" defTabSz="1219170">
              <a:buFont typeface="Arial" panose="020B0604020202020204" pitchFamily="34" charset="0"/>
              <a:buChar char="•"/>
            </a:pPr>
            <a:endParaRPr lang="da-DK" sz="2133" dirty="0">
              <a:solidFill>
                <a:srgbClr val="004742"/>
              </a:solidFill>
              <a:latin typeface="Calibri"/>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Ca. en mio. beboere</a:t>
            </a:r>
          </a:p>
          <a:p>
            <a:pPr marL="380990" indent="-380990" defTabSz="1219170">
              <a:buFont typeface="Arial" panose="020B0604020202020204" pitchFamily="34" charset="0"/>
              <a:buChar char="•"/>
            </a:pPr>
            <a:endParaRPr lang="da-DK" sz="2133" dirty="0">
              <a:solidFill>
                <a:srgbClr val="004742"/>
              </a:solidFill>
              <a:latin typeface="Arial" panose="020B0604020202020204" pitchFamily="34" charset="0"/>
              <a:cs typeface="Arial" panose="020B0604020202020204" pitchFamily="34" charset="0"/>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Flere end 560.000 boliger</a:t>
            </a:r>
          </a:p>
          <a:p>
            <a:pPr marL="380990" indent="-380990" defTabSz="1219170">
              <a:buFont typeface="Arial" panose="020B0604020202020204" pitchFamily="34" charset="0"/>
              <a:buChar char="•"/>
            </a:pPr>
            <a:endParaRPr lang="da-DK" sz="2133" dirty="0">
              <a:solidFill>
                <a:srgbClr val="004742"/>
              </a:solidFill>
              <a:latin typeface="Calibri"/>
            </a:endParaRPr>
          </a:p>
        </p:txBody>
      </p:sp>
      <p:pic>
        <p:nvPicPr>
          <p:cNvPr id="40" name="Grafik 76" descr="Dekorativt ikon af en gruppe personer ud fra teksten &quot;Ca. en mio. beboere&quot;" title="Personikon">
            <a:extLst>
              <a:ext uri="{FF2B5EF4-FFF2-40B4-BE49-F238E27FC236}">
                <a16:creationId xmlns:a16="http://schemas.microsoft.com/office/drawing/2014/main" id="{AF63F740-961B-42E6-9096-EA797AEF558C}"/>
              </a:ext>
            </a:extLst>
          </p:cNvPr>
          <p:cNvPicPr>
            <a:picLocks noChangeAspect="1"/>
          </p:cNvPicPr>
          <p:nvPr/>
        </p:nvPicPr>
        <p:blipFill>
          <a:blip r:embed="rId84">
            <a:extLst>
              <a:ext uri="{96DAC541-7B7A-43D3-8B79-37D633B846F1}">
                <asvg:svgBlip xmlns:asvg="http://schemas.microsoft.com/office/drawing/2016/SVG/main" xmlns="" r:embed="rId39"/>
              </a:ext>
            </a:extLst>
          </a:blip>
          <a:stretch>
            <a:fillRect/>
          </a:stretch>
        </p:blipFill>
        <p:spPr>
          <a:xfrm>
            <a:off x="10707475" y="1519445"/>
            <a:ext cx="524615" cy="509185"/>
          </a:xfrm>
          <a:prstGeom prst="rect">
            <a:avLst/>
          </a:prstGeom>
        </p:spPr>
      </p:pic>
      <p:pic>
        <p:nvPicPr>
          <p:cNvPr id="41" name="Grafik 77" descr="Dekorativt ikon af et hus ud fra teksten &quot;Flere end 560.000 boliger&quot;" title="Husikon">
            <a:extLst>
              <a:ext uri="{FF2B5EF4-FFF2-40B4-BE49-F238E27FC236}">
                <a16:creationId xmlns:a16="http://schemas.microsoft.com/office/drawing/2014/main" id="{5733945A-BC68-49A7-A07E-858F9E274DD6}"/>
              </a:ext>
            </a:extLst>
          </p:cNvPr>
          <p:cNvPicPr>
            <a:picLocks noChangeAspect="1"/>
          </p:cNvPicPr>
          <p:nvPr/>
        </p:nvPicPr>
        <p:blipFill>
          <a:blip r:embed="rId85">
            <a:extLst>
              <a:ext uri="{96DAC541-7B7A-43D3-8B79-37D633B846F1}">
                <asvg:svgBlip xmlns:asvg="http://schemas.microsoft.com/office/drawing/2016/SVG/main" xmlns="" r:embed="rId47"/>
              </a:ext>
            </a:extLst>
          </a:blip>
          <a:stretch>
            <a:fillRect/>
          </a:stretch>
        </p:blipFill>
        <p:spPr>
          <a:xfrm>
            <a:off x="10737861" y="2170171"/>
            <a:ext cx="495503" cy="422635"/>
          </a:xfrm>
          <a:prstGeom prst="rect">
            <a:avLst/>
          </a:prstGeom>
        </p:spPr>
      </p:pic>
    </p:spTree>
    <p:extLst>
      <p:ext uri="{BB962C8B-B14F-4D97-AF65-F5344CB8AC3E}">
        <p14:creationId xmlns:p14="http://schemas.microsoft.com/office/powerpoint/2010/main" val="33630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B52324D-FF56-419B-988E-01C3446B07C4}"/>
              </a:ext>
            </a:extLst>
          </p:cNvPr>
          <p:cNvSpPr>
            <a:spLocks noGrp="1"/>
          </p:cNvSpPr>
          <p:nvPr>
            <p:ph type="title"/>
          </p:nvPr>
        </p:nvSpPr>
        <p:spPr>
          <a:xfrm>
            <a:off x="3108326" y="790575"/>
            <a:ext cx="3276000" cy="1125539"/>
          </a:xfrm>
        </p:spPr>
        <p:txBody>
          <a:bodyPr anchor="b">
            <a:normAutofit/>
          </a:bodyPr>
          <a:lstStyle/>
          <a:p>
            <a:r>
              <a:rPr lang="da-DK" dirty="0"/>
              <a:t>Netværk og vidensdeling i KL </a:t>
            </a:r>
          </a:p>
        </p:txBody>
      </p:sp>
      <p:sp>
        <p:nvSpPr>
          <p:cNvPr id="4" name="Pladsholder til indhold 3">
            <a:extLst>
              <a:ext uri="{FF2B5EF4-FFF2-40B4-BE49-F238E27FC236}">
                <a16:creationId xmlns:a16="http://schemas.microsoft.com/office/drawing/2014/main" id="{75548DE4-08B9-48DD-8B42-6F47996BE2BB}"/>
              </a:ext>
            </a:extLst>
          </p:cNvPr>
          <p:cNvSpPr>
            <a:spLocks noGrp="1"/>
          </p:cNvSpPr>
          <p:nvPr>
            <p:ph type="body" sz="quarter" idx="13"/>
          </p:nvPr>
        </p:nvSpPr>
        <p:spPr>
          <a:xfrm>
            <a:off x="3108325" y="1916113"/>
            <a:ext cx="3714068" cy="3766840"/>
          </a:xfrm>
        </p:spPr>
        <p:txBody>
          <a:bodyPr>
            <a:normAutofit fontScale="92500" lnSpcReduction="20000"/>
          </a:bodyPr>
          <a:lstStyle/>
          <a:p>
            <a:pPr>
              <a:spcAft>
                <a:spcPts val="600"/>
              </a:spcAft>
            </a:pPr>
            <a:endParaRPr lang="da-DK" dirty="0"/>
          </a:p>
          <a:p>
            <a:pPr>
              <a:spcAft>
                <a:spcPts val="600"/>
              </a:spcAft>
            </a:pPr>
            <a:r>
              <a:rPr lang="da-DK" dirty="0"/>
              <a:t>Kommunernes netværk for almene boliger (KNAB)</a:t>
            </a:r>
          </a:p>
          <a:p>
            <a:pPr>
              <a:spcAft>
                <a:spcPts val="600"/>
              </a:spcAft>
            </a:pPr>
            <a:endParaRPr lang="da-DK" dirty="0"/>
          </a:p>
          <a:p>
            <a:pPr>
              <a:spcAft>
                <a:spcPts val="600"/>
              </a:spcAft>
            </a:pPr>
            <a:r>
              <a:rPr lang="da-DK" i="0" dirty="0">
                <a:effectLst/>
              </a:rPr>
              <a:t>Kommunernes Netværk om Udsatte boligområder (KNUB)</a:t>
            </a:r>
          </a:p>
          <a:p>
            <a:pPr>
              <a:spcAft>
                <a:spcPts val="600"/>
              </a:spcAft>
            </a:pPr>
            <a:endParaRPr lang="da-DK" dirty="0"/>
          </a:p>
          <a:p>
            <a:pPr>
              <a:spcAft>
                <a:spcPts val="600"/>
              </a:spcAft>
            </a:pPr>
            <a:r>
              <a:rPr lang="da-DK" dirty="0"/>
              <a:t>Temadage &amp; webinarer </a:t>
            </a:r>
          </a:p>
          <a:p>
            <a:pPr>
              <a:spcAft>
                <a:spcPts val="600"/>
              </a:spcAft>
            </a:pPr>
            <a:endParaRPr lang="da-DK" dirty="0"/>
          </a:p>
          <a:p>
            <a:pPr>
              <a:spcAft>
                <a:spcPts val="600"/>
              </a:spcAft>
            </a:pPr>
            <a:r>
              <a:rPr lang="da-DK" dirty="0"/>
              <a:t>Samarbejde med BL om møder og aktiviteter i </a:t>
            </a:r>
            <a:r>
              <a:rPr lang="da-DK" dirty="0" err="1"/>
              <a:t>Boligsocialtnet</a:t>
            </a:r>
            <a:r>
              <a:rPr lang="da-DK" dirty="0"/>
              <a:t> </a:t>
            </a:r>
          </a:p>
          <a:p>
            <a:pPr>
              <a:spcAft>
                <a:spcPts val="600"/>
              </a:spcAft>
            </a:pPr>
            <a:endParaRPr lang="da-DK" dirty="0"/>
          </a:p>
          <a:p>
            <a:pPr>
              <a:spcAft>
                <a:spcPts val="600"/>
              </a:spcAft>
            </a:pPr>
            <a:r>
              <a:rPr lang="da-DK" dirty="0"/>
              <a:t>Netværk for kommunale medarbejdere om boligsociale indsatser </a:t>
            </a:r>
          </a:p>
          <a:p>
            <a:pPr>
              <a:spcAft>
                <a:spcPts val="600"/>
              </a:spcAft>
            </a:pPr>
            <a:endParaRPr lang="da-DK" dirty="0"/>
          </a:p>
          <a:p>
            <a:pPr>
              <a:spcAft>
                <a:spcPts val="600"/>
              </a:spcAft>
            </a:pPr>
            <a:endParaRPr lang="da-DK" dirty="0"/>
          </a:p>
          <a:p>
            <a:pPr>
              <a:spcAft>
                <a:spcPts val="600"/>
              </a:spcAft>
            </a:pPr>
            <a:endParaRPr lang="da-DK" dirty="0"/>
          </a:p>
          <a:p>
            <a:pPr>
              <a:spcAft>
                <a:spcPts val="600"/>
              </a:spcAft>
            </a:pPr>
            <a:endParaRPr lang="da-DK" dirty="0"/>
          </a:p>
          <a:p>
            <a:pPr>
              <a:spcAft>
                <a:spcPts val="600"/>
              </a:spcAft>
            </a:pPr>
            <a:endParaRPr lang="da-DK" dirty="0"/>
          </a:p>
          <a:p>
            <a:pPr>
              <a:spcAft>
                <a:spcPts val="600"/>
              </a:spcAft>
            </a:pPr>
            <a:endParaRPr lang="da-DK" dirty="0"/>
          </a:p>
        </p:txBody>
      </p:sp>
      <p:pic>
        <p:nvPicPr>
          <p:cNvPr id="17" name="Billede 16" descr="Et billede, der indeholder person, indendørs, væg, personer&#10;&#10;Automatisk genereret beskrivelse" title="Personer til møde">
            <a:extLst>
              <a:ext uri="{FF2B5EF4-FFF2-40B4-BE49-F238E27FC236}">
                <a16:creationId xmlns:a16="http://schemas.microsoft.com/office/drawing/2014/main" id="{48E4B1C3-3856-4AD7-A603-7BAA49F56A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5590" y="4297624"/>
            <a:ext cx="3565025" cy="2673768"/>
          </a:xfrm>
          <a:prstGeom prst="rect">
            <a:avLst/>
          </a:prstGeom>
        </p:spPr>
      </p:pic>
      <p:pic>
        <p:nvPicPr>
          <p:cNvPr id="13" name="Billede 12" descr="Et billede, der indeholder bord, person, indendørs, personer&#10;&#10;Automatisk genereret beskrivelse" title="Model af bygninger">
            <a:extLst>
              <a:ext uri="{FF2B5EF4-FFF2-40B4-BE49-F238E27FC236}">
                <a16:creationId xmlns:a16="http://schemas.microsoft.com/office/drawing/2014/main" id="{4061A506-E8B1-4DE8-A651-30027AEC0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5590" y="2065520"/>
            <a:ext cx="3583453" cy="2687589"/>
          </a:xfrm>
          <a:prstGeom prst="rect">
            <a:avLst/>
          </a:prstGeom>
        </p:spPr>
      </p:pic>
      <p:pic>
        <p:nvPicPr>
          <p:cNvPr id="15" name="Billede 14" descr="Et billede, der indeholder himmel, udendørs, træ, person&#10;&#10;Automatisk genereret beskrivelse" title="Udendørs oplæg ">
            <a:extLst>
              <a:ext uri="{FF2B5EF4-FFF2-40B4-BE49-F238E27FC236}">
                <a16:creationId xmlns:a16="http://schemas.microsoft.com/office/drawing/2014/main" id="{8452F7ED-9C4D-4153-A1F9-CD0F6AF8CA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5590" y="-568876"/>
            <a:ext cx="3565025" cy="2673768"/>
          </a:xfrm>
          <a:prstGeom prst="rect">
            <a:avLst/>
          </a:prstGeom>
        </p:spPr>
      </p:pic>
      <p:sp>
        <p:nvSpPr>
          <p:cNvPr id="2" name="Pladsholder til dato 1">
            <a:extLst>
              <a:ext uri="{FF2B5EF4-FFF2-40B4-BE49-F238E27FC236}">
                <a16:creationId xmlns:a16="http://schemas.microsoft.com/office/drawing/2014/main" id="{75C4506E-EC6F-4748-9A52-B3A809A6F808}"/>
              </a:ext>
            </a:extLst>
          </p:cNvPr>
          <p:cNvSpPr>
            <a:spLocks noGrp="1"/>
          </p:cNvSpPr>
          <p:nvPr>
            <p:ph type="dt" sz="half" idx="15"/>
          </p:nvPr>
        </p:nvSpPr>
        <p:spPr>
          <a:xfrm>
            <a:off x="3108326" y="-1"/>
            <a:ext cx="6767513" cy="790575"/>
          </a:xfrm>
        </p:spPr>
        <p:txBody>
          <a:bodyPr anchor="ctr">
            <a:normAutofit/>
          </a:bodyPr>
          <a:lstStyle/>
          <a:p>
            <a:pPr>
              <a:spcAft>
                <a:spcPts val="600"/>
              </a:spcAft>
            </a:pPr>
            <a:r>
              <a:rPr lang="da-DK">
                <a:solidFill>
                  <a:prstClr val="white"/>
                </a:solidFill>
                <a:latin typeface="Arial" panose="020B0604020202020204"/>
              </a:rPr>
              <a:t>Almene boliger, tilsyn og samarbejde </a:t>
            </a:r>
            <a:endParaRPr lang="en-GB">
              <a:solidFill>
                <a:prstClr val="white"/>
              </a:solidFill>
              <a:latin typeface="Arial" panose="020B0604020202020204"/>
            </a:endParaRPr>
          </a:p>
        </p:txBody>
      </p:sp>
    </p:spTree>
    <p:extLst>
      <p:ext uri="{BB962C8B-B14F-4D97-AF65-F5344CB8AC3E}">
        <p14:creationId xmlns:p14="http://schemas.microsoft.com/office/powerpoint/2010/main" val="42123411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pPr>
              <a:defRPr/>
            </a:pPr>
            <a:r>
              <a:rPr lang="da-DK">
                <a:solidFill>
                  <a:prstClr val="white"/>
                </a:solidFill>
                <a:latin typeface="Arial" panose="020B0604020202020204"/>
              </a:rPr>
              <a:t>Almene boliger, tilsyn og samarbejde </a:t>
            </a:r>
            <a:endParaRPr lang="da-DK" dirty="0">
              <a:solidFill>
                <a:prstClr val="white"/>
              </a:solidFill>
              <a:latin typeface="Arial" panose="020B0604020202020204"/>
            </a:endParaRPr>
          </a:p>
        </p:txBody>
      </p:sp>
      <p:sp>
        <p:nvSpPr>
          <p:cNvPr id="2" name="Titel 1"/>
          <p:cNvSpPr>
            <a:spLocks noGrp="1"/>
          </p:cNvSpPr>
          <p:nvPr>
            <p:ph type="title"/>
          </p:nvPr>
        </p:nvSpPr>
        <p:spPr/>
        <p:txBody>
          <a:bodyPr/>
          <a:lstStyle/>
          <a:p>
            <a:r>
              <a:rPr lang="da-DK" dirty="0"/>
              <a:t>aktuelle opmærksomheds-punkter ift. de almene boliger </a:t>
            </a:r>
          </a:p>
        </p:txBody>
      </p:sp>
    </p:spTree>
    <p:extLst>
      <p:ext uri="{BB962C8B-B14F-4D97-AF65-F5344CB8AC3E}">
        <p14:creationId xmlns:p14="http://schemas.microsoft.com/office/powerpoint/2010/main" val="973088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Parallelsamfundsaftaler og social balance </a:t>
            </a:r>
          </a:p>
        </p:txBody>
      </p:sp>
      <p:sp>
        <p:nvSpPr>
          <p:cNvPr id="7" name="Pladsholder til indhold 6"/>
          <p:cNvSpPr>
            <a:spLocks noGrp="1"/>
          </p:cNvSpPr>
          <p:nvPr>
            <p:ph idx="1"/>
          </p:nvPr>
        </p:nvSpPr>
        <p:spPr/>
        <p:txBody>
          <a:bodyPr/>
          <a:lstStyle/>
          <a:p>
            <a:r>
              <a:rPr lang="da-DK" dirty="0"/>
              <a:t>Regeringens lister over parallelsamfund mm. </a:t>
            </a:r>
          </a:p>
          <a:p>
            <a:endParaRPr lang="da-DK" dirty="0"/>
          </a:p>
          <a:p>
            <a:r>
              <a:rPr lang="da-DK" dirty="0"/>
              <a:t>Forebyggelsesområder </a:t>
            </a:r>
          </a:p>
          <a:p>
            <a:endParaRPr lang="da-DK" dirty="0"/>
          </a:p>
          <a:p>
            <a:r>
              <a:rPr lang="da-DK" dirty="0"/>
              <a:t>Social balance både ude og inden for områder </a:t>
            </a:r>
          </a:p>
          <a:p>
            <a:endParaRPr lang="da-DK" dirty="0"/>
          </a:p>
        </p:txBody>
      </p:sp>
      <p:pic>
        <p:nvPicPr>
          <p:cNvPr id="3" name="Billede 2" title="Forsiden af &quot;Ét Danmark uden parallelsamfund&quot;">
            <a:extLst>
              <a:ext uri="{FF2B5EF4-FFF2-40B4-BE49-F238E27FC236}">
                <a16:creationId xmlns:a16="http://schemas.microsoft.com/office/drawing/2014/main" id="{E4640358-34FD-4681-81A1-6BA6E790A89F}"/>
              </a:ext>
            </a:extLst>
          </p:cNvPr>
          <p:cNvPicPr>
            <a:picLocks noChangeAspect="1"/>
          </p:cNvPicPr>
          <p:nvPr/>
        </p:nvPicPr>
        <p:blipFill>
          <a:blip r:embed="rId3"/>
          <a:stretch>
            <a:fillRect/>
          </a:stretch>
        </p:blipFill>
        <p:spPr>
          <a:xfrm rot="1440318">
            <a:off x="7173774" y="3419504"/>
            <a:ext cx="2293451" cy="3225165"/>
          </a:xfrm>
          <a:prstGeom prst="rect">
            <a:avLst/>
          </a:prstGeom>
        </p:spPr>
      </p:pic>
      <p:pic>
        <p:nvPicPr>
          <p:cNvPr id="2" name="Billede 1" title="Forside af &quot;Redegørelse om Parallelsamfund&quot;">
            <a:extLst>
              <a:ext uri="{FF2B5EF4-FFF2-40B4-BE49-F238E27FC236}">
                <a16:creationId xmlns:a16="http://schemas.microsoft.com/office/drawing/2014/main" id="{61F53793-4410-4FA6-B570-516358C8F589}"/>
              </a:ext>
            </a:extLst>
          </p:cNvPr>
          <p:cNvPicPr>
            <a:picLocks noChangeAspect="1"/>
          </p:cNvPicPr>
          <p:nvPr/>
        </p:nvPicPr>
        <p:blipFill>
          <a:blip r:embed="rId4"/>
          <a:stretch>
            <a:fillRect/>
          </a:stretch>
        </p:blipFill>
        <p:spPr>
          <a:xfrm rot="2009931">
            <a:off x="8183242" y="4428217"/>
            <a:ext cx="2038715" cy="2880089"/>
          </a:xfrm>
          <a:prstGeom prst="rect">
            <a:avLst/>
          </a:prstGeom>
        </p:spPr>
      </p:pic>
      <p:pic>
        <p:nvPicPr>
          <p:cNvPr id="9" name="Billede 8" descr="De hårdeste ghettoområder udgør en lille del, og er en underdel af alle ghettoområder. Ghettoområderne er en underdel af udsatte boligområder. Den samlede mængde er alle større almene boligområder. Nye forebyggelsesområder dækker over de hårdeste ghettoområder, ghettoområder og nogle udsatte områder og nogle øvrige almene boliger." title="Piktogram over forskellige ghettoområder">
            <a:extLst>
              <a:ext uri="{FF2B5EF4-FFF2-40B4-BE49-F238E27FC236}">
                <a16:creationId xmlns:a16="http://schemas.microsoft.com/office/drawing/2014/main" id="{133C4121-3B32-4987-9F5F-93B5A1F5E81F}"/>
              </a:ext>
            </a:extLst>
          </p:cNvPr>
          <p:cNvPicPr>
            <a:picLocks noChangeAspect="1"/>
          </p:cNvPicPr>
          <p:nvPr/>
        </p:nvPicPr>
        <p:blipFill>
          <a:blip r:embed="rId5"/>
          <a:stretch>
            <a:fillRect/>
          </a:stretch>
        </p:blipFill>
        <p:spPr>
          <a:xfrm>
            <a:off x="1687795" y="4259410"/>
            <a:ext cx="3954998" cy="2598590"/>
          </a:xfrm>
          <a:prstGeom prst="rect">
            <a:avLst/>
          </a:prstGeom>
        </p:spPr>
      </p:pic>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spTree>
    <p:extLst>
      <p:ext uri="{BB962C8B-B14F-4D97-AF65-F5344CB8AC3E}">
        <p14:creationId xmlns:p14="http://schemas.microsoft.com/office/powerpoint/2010/main" val="2227795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Ny politisk aftale om hjemløse </a:t>
            </a:r>
          </a:p>
        </p:txBody>
      </p:sp>
      <p:sp>
        <p:nvSpPr>
          <p:cNvPr id="7" name="Pladsholder til indhold 6"/>
          <p:cNvSpPr>
            <a:spLocks noGrp="1"/>
          </p:cNvSpPr>
          <p:nvPr>
            <p:ph idx="1"/>
          </p:nvPr>
        </p:nvSpPr>
        <p:spPr>
          <a:xfrm>
            <a:off x="3093086" y="1916113"/>
            <a:ext cx="6767513" cy="3753887"/>
          </a:xfrm>
        </p:spPr>
        <p:txBody>
          <a:bodyPr/>
          <a:lstStyle/>
          <a:p>
            <a:endParaRPr lang="da-DK" dirty="0"/>
          </a:p>
          <a:p>
            <a:r>
              <a:rPr lang="da-DK" dirty="0" err="1"/>
              <a:t>Housing</a:t>
            </a:r>
            <a:r>
              <a:rPr lang="da-DK" dirty="0"/>
              <a:t> </a:t>
            </a:r>
            <a:r>
              <a:rPr lang="da-DK" dirty="0" err="1"/>
              <a:t>first</a:t>
            </a:r>
            <a:r>
              <a:rPr lang="da-DK" dirty="0"/>
              <a:t> initiativer skal fremmes og understøttes af omlægning af hjemløseindsatsen </a:t>
            </a:r>
          </a:p>
          <a:p>
            <a:endParaRPr lang="da-DK" dirty="0"/>
          </a:p>
          <a:p>
            <a:r>
              <a:rPr lang="da-DK" dirty="0"/>
              <a:t>Billige boliger er en forudsætning, men også en mangel</a:t>
            </a:r>
          </a:p>
          <a:p>
            <a:endParaRPr lang="da-DK" dirty="0"/>
          </a:p>
          <a:p>
            <a:r>
              <a:rPr lang="da-DK" dirty="0"/>
              <a:t>Prioriteret men svær dagsorden </a:t>
            </a:r>
          </a:p>
          <a:p>
            <a:endParaRPr lang="da-DK" dirty="0"/>
          </a:p>
          <a:p>
            <a:r>
              <a:rPr lang="da-DK" dirty="0"/>
              <a:t>Social balance vigtigt løbende fokus</a:t>
            </a:r>
          </a:p>
          <a:p>
            <a:endParaRPr lang="da-DK" dirty="0"/>
          </a:p>
          <a:p>
            <a:r>
              <a:rPr lang="da-DK" dirty="0"/>
              <a:t>Vigtigt samarbejde mellem BO og kommuner </a:t>
            </a:r>
          </a:p>
          <a:p>
            <a:endParaRPr lang="da-DK" dirty="0"/>
          </a:p>
          <a:p>
            <a:r>
              <a:rPr lang="da-DK" dirty="0"/>
              <a:t>Udlejningsaftaler </a:t>
            </a:r>
          </a:p>
          <a:p>
            <a:endParaRPr lang="da-DK" dirty="0"/>
          </a:p>
          <a:p>
            <a:endParaRPr lang="da-DK" dirty="0"/>
          </a:p>
        </p:txBody>
      </p:sp>
      <p:pic>
        <p:nvPicPr>
          <p:cNvPr id="2" name="Billede 1" title="Forside til &quot;Alle skal have et hjem - En ny vej ud af hjemløshed&quot;">
            <a:extLst>
              <a:ext uri="{FF2B5EF4-FFF2-40B4-BE49-F238E27FC236}">
                <a16:creationId xmlns:a16="http://schemas.microsoft.com/office/drawing/2014/main" id="{7AFAB342-DEFE-4069-B5FB-30099337D854}"/>
              </a:ext>
            </a:extLst>
          </p:cNvPr>
          <p:cNvPicPr>
            <a:picLocks noChangeAspect="1"/>
          </p:cNvPicPr>
          <p:nvPr/>
        </p:nvPicPr>
        <p:blipFill>
          <a:blip r:embed="rId3"/>
          <a:stretch>
            <a:fillRect/>
          </a:stretch>
        </p:blipFill>
        <p:spPr>
          <a:xfrm rot="1870759">
            <a:off x="7985489" y="3427942"/>
            <a:ext cx="2226852" cy="3075763"/>
          </a:xfrm>
          <a:prstGeom prst="rect">
            <a:avLst/>
          </a:prstGeom>
        </p:spPr>
      </p:pic>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spTree>
    <p:extLst>
      <p:ext uri="{BB962C8B-B14F-4D97-AF65-F5344CB8AC3E}">
        <p14:creationId xmlns:p14="http://schemas.microsoft.com/office/powerpoint/2010/main" val="2063913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solidFill>
                  <a:prstClr val="white"/>
                </a:solidFill>
                <a:latin typeface="Arial" panose="020B0604020202020204"/>
              </a:rPr>
              <a:t>Almene boliger, tilsyn og samarbejde </a:t>
            </a:r>
            <a:endParaRPr lang="da-DK" dirty="0">
              <a:solidFill>
                <a:prstClr val="white"/>
              </a:solidFill>
              <a:latin typeface="Arial" panose="020B0604020202020204"/>
            </a:endParaRPr>
          </a:p>
        </p:txBody>
      </p:sp>
      <p:sp>
        <p:nvSpPr>
          <p:cNvPr id="2" name="Titel 1"/>
          <p:cNvSpPr>
            <a:spLocks noGrp="1"/>
          </p:cNvSpPr>
          <p:nvPr>
            <p:ph type="title"/>
          </p:nvPr>
        </p:nvSpPr>
        <p:spPr/>
        <p:txBody>
          <a:bodyPr/>
          <a:lstStyle/>
          <a:p>
            <a:r>
              <a:rPr lang="da-DK" dirty="0"/>
              <a:t>Hvor skal området styrkes? </a:t>
            </a:r>
          </a:p>
        </p:txBody>
      </p:sp>
    </p:spTree>
    <p:extLst>
      <p:ext uri="{BB962C8B-B14F-4D97-AF65-F5344CB8AC3E}">
        <p14:creationId xmlns:p14="http://schemas.microsoft.com/office/powerpoint/2010/main" val="3172956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Det vigtigste lige nu</a:t>
            </a:r>
          </a:p>
        </p:txBody>
      </p:sp>
      <p:sp>
        <p:nvSpPr>
          <p:cNvPr id="7" name="Pladsholder til indhold 6"/>
          <p:cNvSpPr>
            <a:spLocks noGrp="1"/>
          </p:cNvSpPr>
          <p:nvPr>
            <p:ph idx="1"/>
          </p:nvPr>
        </p:nvSpPr>
        <p:spPr/>
        <p:txBody>
          <a:bodyPr/>
          <a:lstStyle/>
          <a:p>
            <a:endParaRPr lang="da-DK" dirty="0"/>
          </a:p>
          <a:p>
            <a:endParaRPr lang="da-DK" dirty="0"/>
          </a:p>
          <a:p>
            <a:r>
              <a:rPr lang="da-DK" dirty="0"/>
              <a:t>Udlejningsaftaler </a:t>
            </a:r>
          </a:p>
          <a:p>
            <a:endParaRPr lang="da-DK" dirty="0"/>
          </a:p>
          <a:p>
            <a:r>
              <a:rPr lang="da-DK" dirty="0"/>
              <a:t>Bedre adgang til data til monitorering og styring</a:t>
            </a:r>
          </a:p>
          <a:p>
            <a:endParaRPr lang="da-DK" dirty="0"/>
          </a:p>
          <a:p>
            <a:r>
              <a:rPr lang="da-DK" dirty="0"/>
              <a:t>Vejledninger, videndeling og netværk</a:t>
            </a:r>
          </a:p>
        </p:txBody>
      </p:sp>
      <p:sp>
        <p:nvSpPr>
          <p:cNvPr id="4" name="Pladsholder til dato 3"/>
          <p:cNvSpPr>
            <a:spLocks noGrp="1"/>
          </p:cNvSpPr>
          <p:nvPr>
            <p:ph type="dt" sz="half" idx="10"/>
          </p:nvPr>
        </p:nvSpPr>
        <p:spPr/>
        <p:txBody>
          <a:bodyPr/>
          <a:lstStyle/>
          <a:p>
            <a:r>
              <a:rPr lang="da-DK">
                <a:latin typeface="Arial" panose="020B0604020202020204"/>
              </a:rPr>
              <a:t>Almene boliger, tilsyn og samarbejde </a:t>
            </a:r>
            <a:endParaRPr lang="en-GB" dirty="0">
              <a:latin typeface="Arial" panose="020B0604020202020204"/>
            </a:endParaRPr>
          </a:p>
        </p:txBody>
      </p:sp>
    </p:spTree>
    <p:extLst>
      <p:ext uri="{BB962C8B-B14F-4D97-AF65-F5344CB8AC3E}">
        <p14:creationId xmlns:p14="http://schemas.microsoft.com/office/powerpoint/2010/main" val="690153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solidFill>
                  <a:prstClr val="white"/>
                </a:solidFill>
                <a:latin typeface="Arial" panose="020B0604020202020204"/>
              </a:rPr>
              <a:t>Almene boliger, tilsyn og samarbejde </a:t>
            </a:r>
            <a:endParaRPr lang="da-DK" dirty="0">
              <a:solidFill>
                <a:prstClr val="white"/>
              </a:solidFill>
              <a:latin typeface="Arial" panose="020B0604020202020204"/>
            </a:endParaRPr>
          </a:p>
        </p:txBody>
      </p:sp>
      <p:sp>
        <p:nvSpPr>
          <p:cNvPr id="2" name="Titel 1"/>
          <p:cNvSpPr>
            <a:spLocks noGrp="1"/>
          </p:cNvSpPr>
          <p:nvPr>
            <p:ph type="title"/>
          </p:nvPr>
        </p:nvSpPr>
        <p:spPr/>
        <p:txBody>
          <a:bodyPr/>
          <a:lstStyle/>
          <a:p>
            <a:r>
              <a:rPr lang="da-DK" dirty="0"/>
              <a:t>Tak for Ordet </a:t>
            </a:r>
            <a:r>
              <a:rPr lang="da-DK" dirty="0">
                <a:sym typeface="Wingdings" panose="05000000000000000000" pitchFamily="2" charset="2"/>
              </a:rPr>
              <a:t></a:t>
            </a:r>
            <a:endParaRPr lang="da-DK" dirty="0"/>
          </a:p>
        </p:txBody>
      </p:sp>
    </p:spTree>
    <p:extLst>
      <p:ext uri="{BB962C8B-B14F-4D97-AF65-F5344CB8AC3E}">
        <p14:creationId xmlns:p14="http://schemas.microsoft.com/office/powerpoint/2010/main" val="21066899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0" descr="Dekorativt baggrundsbillede af en blomst" title="Blomst">
            <a:extLst>
              <a:ext uri="{FF2B5EF4-FFF2-40B4-BE49-F238E27FC236}">
                <a16:creationId xmlns:a16="http://schemas.microsoft.com/office/drawing/2014/main" id="{247A1023-602F-450B-AB60-1675DDD50A90}"/>
              </a:ext>
            </a:extLst>
          </p:cNvPr>
          <p:cNvPicPr>
            <a:picLocks noGrp="1" noChangeAspect="1"/>
          </p:cNvPicPr>
          <p:nvPr>
            <p:ph type="pic" idx="4294967295"/>
          </p:nvPr>
        </p:nvPicPr>
        <p:blipFill>
          <a:blip r:embed="rId3"/>
          <a:srcRect t="7781" b="7781"/>
          <a:stretch>
            <a:fillRect/>
          </a:stretch>
        </p:blipFill>
        <p:spPr>
          <a:xfrm>
            <a:off x="0" y="-82680"/>
            <a:ext cx="12338986" cy="6940680"/>
          </a:xfrm>
        </p:spPr>
      </p:pic>
      <p:sp>
        <p:nvSpPr>
          <p:cNvPr id="3" name="Title 4">
            <a:extLst>
              <a:ext uri="{FF2B5EF4-FFF2-40B4-BE49-F238E27FC236}">
                <a16:creationId xmlns:a16="http://schemas.microsoft.com/office/drawing/2014/main" id="{E17B7CC4-2682-401B-AE64-CA8B1B223803}"/>
              </a:ext>
            </a:extLst>
          </p:cNvPr>
          <p:cNvSpPr txBox="1">
            <a:spLocks noGrp="1"/>
          </p:cNvSpPr>
          <p:nvPr>
            <p:ph type="title"/>
          </p:nvPr>
        </p:nvSpPr>
        <p:spPr>
          <a:xfrm>
            <a:off x="291562" y="710640"/>
            <a:ext cx="7781922" cy="1885174"/>
          </a:xfrm>
          <a:ln w="101598" cap="sq">
            <a:solidFill>
              <a:srgbClr val="F6553A"/>
            </a:solidFill>
            <a:prstDash val="solid"/>
            <a:miter/>
          </a:ln>
        </p:spPr>
        <p:txBody>
          <a:bodyPr/>
          <a:lstStyle/>
          <a:p>
            <a:pPr lvl="0"/>
            <a:r>
              <a:rPr lang="en-US" sz="3200" dirty="0" err="1">
                <a:solidFill>
                  <a:srgbClr val="F6553A"/>
                </a:solidFill>
              </a:rPr>
              <a:t>Vejen</a:t>
            </a:r>
            <a:r>
              <a:rPr lang="en-US" sz="3200" dirty="0">
                <a:solidFill>
                  <a:srgbClr val="F6553A"/>
                </a:solidFill>
              </a:rPr>
              <a:t> til et </a:t>
            </a:r>
            <a:r>
              <a:rPr lang="en-US" sz="3200" dirty="0" err="1">
                <a:solidFill>
                  <a:srgbClr val="F6553A"/>
                </a:solidFill>
              </a:rPr>
              <a:t>strategisk</a:t>
            </a:r>
            <a:r>
              <a:rPr lang="en-US" sz="3200" dirty="0">
                <a:solidFill>
                  <a:srgbClr val="F6553A"/>
                </a:solidFill>
              </a:rPr>
              <a:t> </a:t>
            </a:r>
            <a:r>
              <a:rPr lang="en-US" sz="3200" dirty="0" err="1">
                <a:solidFill>
                  <a:srgbClr val="F6553A"/>
                </a:solidFill>
              </a:rPr>
              <a:t>samarbejde</a:t>
            </a:r>
            <a:r>
              <a:rPr lang="en-US" sz="3200" dirty="0">
                <a:solidFill>
                  <a:srgbClr val="F6553A"/>
                </a:solidFill>
              </a:rPr>
              <a:t> om </a:t>
            </a:r>
            <a:r>
              <a:rPr lang="en-US" sz="3200" dirty="0" err="1">
                <a:solidFill>
                  <a:srgbClr val="F6553A"/>
                </a:solidFill>
              </a:rPr>
              <a:t>boligområder</a:t>
            </a:r>
            <a:r>
              <a:rPr lang="en-US" sz="3200" dirty="0">
                <a:solidFill>
                  <a:srgbClr val="F6553A"/>
                </a:solidFill>
              </a:rPr>
              <a:t> i balance </a:t>
            </a:r>
          </a:p>
        </p:txBody>
      </p:sp>
      <p:sp>
        <p:nvSpPr>
          <p:cNvPr id="4" name="Text Placeholder 5">
            <a:extLst>
              <a:ext uri="{FF2B5EF4-FFF2-40B4-BE49-F238E27FC236}">
                <a16:creationId xmlns:a16="http://schemas.microsoft.com/office/drawing/2014/main" id="{FB53FBB2-10A3-48FE-A269-9C279F0749FF}"/>
              </a:ext>
            </a:extLst>
          </p:cNvPr>
          <p:cNvSpPr txBox="1">
            <a:spLocks noGrp="1"/>
          </p:cNvSpPr>
          <p:nvPr>
            <p:ph type="body" idx="4294967295"/>
          </p:nvPr>
        </p:nvSpPr>
        <p:spPr>
          <a:xfrm>
            <a:off x="698071" y="5929975"/>
            <a:ext cx="6919786" cy="2694883"/>
          </a:xfrm>
        </p:spPr>
        <p:txBody>
          <a:bodyPr lIns="0" tIns="0" rIns="0" bIns="0"/>
          <a:lstStyle/>
          <a:p>
            <a:pPr marL="0" lvl="0" indent="0">
              <a:buNone/>
            </a:pPr>
            <a:r>
              <a:rPr lang="en-US" sz="2400" dirty="0">
                <a:solidFill>
                  <a:schemeClr val="tx2"/>
                </a:solidFill>
                <a:latin typeface="Proxima Nova" pitchFamily="2"/>
                <a:cs typeface="Arial" pitchFamily="34"/>
              </a:rPr>
              <a:t>Christina Krog, </a:t>
            </a:r>
            <a:r>
              <a:rPr lang="en-US" sz="2400" dirty="0">
                <a:solidFill>
                  <a:schemeClr val="tx2"/>
                </a:solidFill>
                <a:latin typeface="Proxima Nova" pitchFamily="2"/>
                <a:cs typeface="Arial" pitchFamily="34"/>
                <a:hlinkClick r:id="rId4">
                  <a:extLst>
                    <a:ext uri="{A12FA001-AC4F-418D-AE19-62706E023703}">
                      <ahyp:hlinkClr xmlns:ahyp="http://schemas.microsoft.com/office/drawing/2018/hyperlinkcolor" xmlns="" val="tx"/>
                    </a:ext>
                  </a:extLst>
                </a:hlinkClick>
              </a:rPr>
              <a:t>chk@bl.dk</a:t>
            </a:r>
            <a:endParaRPr lang="en-US" sz="2400" dirty="0">
              <a:solidFill>
                <a:schemeClr val="tx2"/>
              </a:solidFill>
              <a:latin typeface="Proxima Nova" pitchFamily="2"/>
              <a:cs typeface="Arial" pitchFamily="34"/>
            </a:endParaRPr>
          </a:p>
          <a:p>
            <a:pPr marL="0" lvl="0" indent="0">
              <a:buNone/>
            </a:pPr>
            <a:endParaRPr lang="en-US" sz="2400" dirty="0">
              <a:solidFill>
                <a:srgbClr val="FF0000"/>
              </a:solidFill>
              <a:latin typeface="Proxima Nova" pitchFamily="2"/>
              <a:cs typeface="Arial" pitchFamily="34"/>
            </a:endParaRPr>
          </a:p>
        </p:txBody>
      </p:sp>
      <p:sp>
        <p:nvSpPr>
          <p:cNvPr id="5" name="Text Placeholder 7">
            <a:extLst>
              <a:ext uri="{FF2B5EF4-FFF2-40B4-BE49-F238E27FC236}">
                <a16:creationId xmlns:a16="http://schemas.microsoft.com/office/drawing/2014/main" id="{34A7B238-F0A2-411D-B3B7-BC5B586F43E9}"/>
              </a:ext>
            </a:extLst>
          </p:cNvPr>
          <p:cNvSpPr txBox="1">
            <a:spLocks noGrp="1"/>
          </p:cNvSpPr>
          <p:nvPr>
            <p:ph type="body" idx="4294967295"/>
          </p:nvPr>
        </p:nvSpPr>
        <p:spPr>
          <a:xfrm>
            <a:off x="9086118" y="648647"/>
            <a:ext cx="2605089" cy="630241"/>
          </a:xfrm>
        </p:spPr>
        <p:txBody>
          <a:bodyPr lIns="0" tIns="0" rIns="0" bIns="0"/>
          <a:lstStyle/>
          <a:p>
            <a:pPr marL="0" lvl="0" indent="0" algn="r">
              <a:buNone/>
            </a:pPr>
            <a:r>
              <a:rPr lang="en-US" sz="2000" dirty="0">
                <a:solidFill>
                  <a:srgbClr val="F6553A"/>
                </a:solidFill>
                <a:latin typeface="Proxima Nova" pitchFamily="2"/>
                <a:cs typeface="Arial" pitchFamily="34"/>
              </a:rPr>
              <a:t>2022</a:t>
            </a:r>
          </a:p>
        </p:txBody>
      </p:sp>
      <p:pic>
        <p:nvPicPr>
          <p:cNvPr id="6" name="Graphic 11" title="BL's logo">
            <a:extLst>
              <a:ext uri="{FF2B5EF4-FFF2-40B4-BE49-F238E27FC236}">
                <a16:creationId xmlns:a16="http://schemas.microsoft.com/office/drawing/2014/main" id="{6235702E-9210-4F2D-9F8E-074499C452F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687040" y="5256163"/>
            <a:ext cx="1219187" cy="1183334"/>
          </a:xfrm>
          <a:prstGeom prst="rect">
            <a:avLst/>
          </a:prstGeom>
          <a:noFill/>
          <a:ln cap="flat">
            <a:noFill/>
          </a:ln>
        </p:spPr>
      </p:pic>
    </p:spTree>
    <p:extLst>
      <p:ext uri="{BB962C8B-B14F-4D97-AF65-F5344CB8AC3E}">
        <p14:creationId xmlns:p14="http://schemas.microsoft.com/office/powerpoint/2010/main" val="21418538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6" descr="Et billede, der indeholder tekst, person, udendørs, paraply&#10;&#10;Automatisk genereret beskrivelse" title="Baggrund af personer til sammenkomst i regn">
            <a:extLst>
              <a:ext uri="{FF2B5EF4-FFF2-40B4-BE49-F238E27FC236}">
                <a16:creationId xmlns:a16="http://schemas.microsoft.com/office/drawing/2014/main" id="{D0FCED78-86D0-4C82-BE3F-AD6C7ABB5B34}"/>
              </a:ext>
            </a:extLst>
          </p:cNvPr>
          <p:cNvPicPr>
            <a:picLocks noChangeAspect="1"/>
          </p:cNvPicPr>
          <p:nvPr/>
        </p:nvPicPr>
        <p:blipFill>
          <a:blip r:embed="rId3"/>
          <a:stretch>
            <a:fillRect/>
          </a:stretch>
        </p:blipFill>
        <p:spPr>
          <a:xfrm>
            <a:off x="-685800" y="11375"/>
            <a:ext cx="12877796" cy="8586270"/>
          </a:xfrm>
          <a:prstGeom prst="rect">
            <a:avLst/>
          </a:prstGeom>
          <a:noFill/>
          <a:ln cap="flat">
            <a:noFill/>
          </a:ln>
        </p:spPr>
      </p:pic>
      <p:sp>
        <p:nvSpPr>
          <p:cNvPr id="5" name="Tekstfelt 16">
            <a:extLst>
              <a:ext uri="{FF2B5EF4-FFF2-40B4-BE49-F238E27FC236}">
                <a16:creationId xmlns:a16="http://schemas.microsoft.com/office/drawing/2014/main" id="{9FEA8114-9476-47BB-A459-8678EA920D1A}"/>
              </a:ext>
            </a:extLst>
          </p:cNvPr>
          <p:cNvSpPr txBox="1"/>
          <p:nvPr/>
        </p:nvSpPr>
        <p:spPr>
          <a:xfrm>
            <a:off x="7063915" y="867947"/>
            <a:ext cx="4980878" cy="1569660"/>
          </a:xfrm>
          <a:prstGeom prst="rect">
            <a:avLst/>
          </a:prstGeom>
          <a:solidFill>
            <a:schemeClr val="bg1">
              <a:lumMod val="75000"/>
              <a:alpha val="66000"/>
            </a:schemeClr>
          </a:solidFill>
          <a:ln w="66675" cap="flat">
            <a:solidFill>
              <a:schemeClr val="tx2">
                <a:alpha val="99000"/>
              </a:schemeClr>
            </a:solid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800" b="1" i="0" u="none" strike="noStrike" kern="1200" cap="none" spc="0" normalizeH="0" baseline="0" noProof="0" dirty="0">
                <a:ln>
                  <a:noFill/>
                </a:ln>
                <a:solidFill>
                  <a:srgbClr val="F6553A"/>
                </a:solidFill>
                <a:effectLst/>
                <a:uLnTx/>
                <a:uFillTx/>
                <a:latin typeface="Calibri Light" panose="020F0302020204030204"/>
                <a:ea typeface="+mn-ea"/>
                <a:cs typeface="+mn-cs"/>
              </a:rPr>
              <a:t>Hus &amp; </a:t>
            </a:r>
            <a:r>
              <a:rPr kumimoji="0" lang="en-US" sz="4800" b="1" i="0" u="none" strike="noStrike" kern="1200" cap="none" spc="0" normalizeH="0" baseline="0" noProof="0" dirty="0" err="1">
                <a:ln>
                  <a:noFill/>
                </a:ln>
                <a:solidFill>
                  <a:srgbClr val="F6553A"/>
                </a:solidFill>
                <a:effectLst/>
                <a:uLnTx/>
                <a:uFillTx/>
                <a:latin typeface="Calibri Light" panose="020F0302020204030204"/>
                <a:ea typeface="+mn-ea"/>
                <a:cs typeface="+mn-cs"/>
              </a:rPr>
              <a:t>hjem</a:t>
            </a:r>
            <a:r>
              <a:rPr kumimoji="0" lang="en-US" sz="4800" b="1" i="0" u="none" strike="noStrike" kern="1200" cap="none" spc="0" normalizeH="0" baseline="0" noProof="0" dirty="0">
                <a:ln>
                  <a:noFill/>
                </a:ln>
                <a:solidFill>
                  <a:srgbClr val="F6553A"/>
                </a:solidFill>
                <a:effectLst/>
                <a:uLnTx/>
                <a:uFillTx/>
                <a:latin typeface="Calibri Light" panose="020F0302020204030204"/>
                <a:ea typeface="+mn-ea"/>
                <a:cs typeface="+mn-cs"/>
              </a:rPr>
              <a:t> for </a:t>
            </a:r>
            <a:r>
              <a:rPr kumimoji="0" lang="en-US" sz="4800" b="1" i="0" u="none" strike="noStrike" kern="1200" cap="none" spc="0" normalizeH="0" baseline="0" noProof="0" dirty="0" err="1">
                <a:ln>
                  <a:noFill/>
                </a:ln>
                <a:solidFill>
                  <a:srgbClr val="F6553A"/>
                </a:solidFill>
                <a:effectLst/>
                <a:uLnTx/>
                <a:uFillTx/>
                <a:latin typeface="Calibri Light" panose="020F0302020204030204"/>
                <a:ea typeface="+mn-ea"/>
                <a:cs typeface="+mn-cs"/>
              </a:rPr>
              <a:t>borgere</a:t>
            </a:r>
            <a:r>
              <a:rPr kumimoji="0" lang="en-US" sz="4800" b="1" i="0" u="none" strike="noStrike" kern="1200" cap="none" spc="0" normalizeH="0" baseline="0" noProof="0" dirty="0">
                <a:ln>
                  <a:noFill/>
                </a:ln>
                <a:solidFill>
                  <a:srgbClr val="F6553A"/>
                </a:solidFill>
                <a:effectLst/>
                <a:uLnTx/>
                <a:uFillTx/>
                <a:latin typeface="Calibri Light" panose="020F0302020204030204"/>
                <a:ea typeface="+mn-ea"/>
                <a:cs typeface="+mn-cs"/>
              </a:rPr>
              <a:t> og </a:t>
            </a:r>
            <a:r>
              <a:rPr kumimoji="0" lang="en-US" sz="4800" b="1" i="0" u="none" strike="noStrike" kern="1200" cap="none" spc="0" normalizeH="0" baseline="0" noProof="0" dirty="0" err="1">
                <a:ln>
                  <a:noFill/>
                </a:ln>
                <a:solidFill>
                  <a:srgbClr val="F6553A"/>
                </a:solidFill>
                <a:effectLst/>
                <a:uLnTx/>
                <a:uFillTx/>
                <a:latin typeface="Calibri Light" panose="020F0302020204030204"/>
                <a:ea typeface="+mn-ea"/>
                <a:cs typeface="+mn-cs"/>
              </a:rPr>
              <a:t>beboere</a:t>
            </a:r>
            <a:r>
              <a:rPr kumimoji="0" lang="en-US" sz="4800" b="1" i="0" u="none" strike="noStrike" kern="1200" cap="none" spc="0" normalizeH="0" baseline="0" noProof="0" dirty="0">
                <a:ln>
                  <a:noFill/>
                </a:ln>
                <a:solidFill>
                  <a:srgbClr val="F6553A"/>
                </a:solidFill>
                <a:effectLst/>
                <a:uLnTx/>
                <a:uFillTx/>
                <a:latin typeface="Calibri Light" panose="020F0302020204030204"/>
                <a:ea typeface="+mn-ea"/>
                <a:cs typeface="+mn-cs"/>
              </a:rPr>
              <a:t>  </a:t>
            </a:r>
          </a:p>
        </p:txBody>
      </p:sp>
    </p:spTree>
    <p:extLst>
      <p:ext uri="{BB962C8B-B14F-4D97-AF65-F5344CB8AC3E}">
        <p14:creationId xmlns:p14="http://schemas.microsoft.com/office/powerpoint/2010/main" val="605675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33B3614-09E3-4AEE-810F-2C7D23801B0D}"/>
              </a:ext>
            </a:extLst>
          </p:cNvPr>
          <p:cNvSpPr txBox="1">
            <a:spLocks noGrp="1"/>
          </p:cNvSpPr>
          <p:nvPr>
            <p:ph type="title"/>
          </p:nvPr>
        </p:nvSpPr>
        <p:spPr>
          <a:xfrm>
            <a:off x="223213" y="229478"/>
            <a:ext cx="7515882" cy="665572"/>
          </a:xfrm>
        </p:spPr>
        <p:txBody>
          <a:bodyPr/>
          <a:lstStyle/>
          <a:p>
            <a:pPr lvl="0"/>
            <a:r>
              <a:rPr lang="da-DK" sz="4000" dirty="0">
                <a:latin typeface="+mj-lt"/>
              </a:rPr>
              <a:t>Gode begrundelser for samarbejdet  </a:t>
            </a:r>
          </a:p>
        </p:txBody>
      </p:sp>
      <p:sp>
        <p:nvSpPr>
          <p:cNvPr id="3" name="Pladsholder til tekst 2">
            <a:extLst>
              <a:ext uri="{FF2B5EF4-FFF2-40B4-BE49-F238E27FC236}">
                <a16:creationId xmlns:a16="http://schemas.microsoft.com/office/drawing/2014/main" id="{A40570A8-4447-4207-9A8B-4761F79BECB3}"/>
              </a:ext>
            </a:extLst>
          </p:cNvPr>
          <p:cNvSpPr txBox="1">
            <a:spLocks noGrp="1"/>
          </p:cNvSpPr>
          <p:nvPr>
            <p:ph type="body" idx="4294967295"/>
          </p:nvPr>
        </p:nvSpPr>
        <p:spPr>
          <a:xfrm>
            <a:off x="454208" y="1158417"/>
            <a:ext cx="7053892" cy="3095515"/>
          </a:xfrm>
        </p:spPr>
        <p:txBody>
          <a:bodyPr lIns="0" tIns="0" rIns="0" bIns="0">
            <a:normAutofit/>
          </a:bodyPr>
          <a:lstStyle/>
          <a:p>
            <a:pPr marL="0" lvl="0" indent="0">
              <a:lnSpc>
                <a:spcPct val="80000"/>
              </a:lnSpc>
              <a:buSzPts val="2298"/>
              <a:buNone/>
            </a:pPr>
            <a:r>
              <a:rPr lang="da-DK" sz="2000" b="1" dirty="0"/>
              <a:t>Nationalt er der politisk bevågenhed </a:t>
            </a:r>
            <a:endParaRPr lang="en-US" sz="2000" dirty="0">
              <a:cs typeface="Arial" pitchFamily="34"/>
            </a:endParaRPr>
          </a:p>
          <a:p>
            <a:pPr marL="342900" lvl="0" indent="-342900">
              <a:lnSpc>
                <a:spcPct val="80000"/>
              </a:lnSpc>
              <a:buSzPts val="2298"/>
            </a:pPr>
            <a:r>
              <a:rPr lang="en-US" sz="2000" dirty="0" err="1">
                <a:cs typeface="Arial" pitchFamily="34"/>
              </a:rPr>
              <a:t>Ghettolister</a:t>
            </a:r>
            <a:r>
              <a:rPr lang="en-US" sz="2000" dirty="0">
                <a:cs typeface="Arial" pitchFamily="34"/>
              </a:rPr>
              <a:t> </a:t>
            </a:r>
            <a:r>
              <a:rPr lang="en-US" sz="2000" dirty="0" err="1">
                <a:cs typeface="Arial" pitchFamily="34"/>
              </a:rPr>
              <a:t>siden</a:t>
            </a:r>
            <a:r>
              <a:rPr lang="en-US" sz="2000" dirty="0">
                <a:cs typeface="Arial" pitchFamily="34"/>
              </a:rPr>
              <a:t> 2010</a:t>
            </a:r>
          </a:p>
          <a:p>
            <a:pPr marL="0" lvl="0" indent="0">
              <a:lnSpc>
                <a:spcPct val="80000"/>
              </a:lnSpc>
              <a:buSzPts val="2298"/>
              <a:buNone/>
            </a:pPr>
            <a:endParaRPr lang="en-US" sz="2000" dirty="0">
              <a:cs typeface="Arial" pitchFamily="34"/>
            </a:endParaRPr>
          </a:p>
          <a:p>
            <a:pPr marL="0" lvl="0" indent="0">
              <a:lnSpc>
                <a:spcPct val="80000"/>
              </a:lnSpc>
              <a:buNone/>
            </a:pPr>
            <a:r>
              <a:rPr lang="en-US" sz="2000" b="1" dirty="0">
                <a:cs typeface="Arial" pitchFamily="34"/>
              </a:rPr>
              <a:t>Den 1. </a:t>
            </a:r>
            <a:r>
              <a:rPr lang="en-US" sz="2000" b="1" dirty="0" err="1">
                <a:cs typeface="Arial" pitchFamily="34"/>
              </a:rPr>
              <a:t>januar</a:t>
            </a:r>
            <a:r>
              <a:rPr lang="en-US" sz="2000" b="1" dirty="0">
                <a:cs typeface="Arial" pitchFamily="34"/>
              </a:rPr>
              <a:t> 2018</a:t>
            </a:r>
          </a:p>
          <a:p>
            <a:pPr marL="342900" lvl="0" indent="-342900">
              <a:lnSpc>
                <a:spcPct val="80000"/>
              </a:lnSpc>
              <a:buSzPts val="2298"/>
            </a:pPr>
            <a:r>
              <a:rPr lang="en-US" sz="2000" dirty="0" err="1">
                <a:cs typeface="Arial" pitchFamily="34"/>
              </a:rPr>
              <a:t>Parallelsamfundslovgivningen</a:t>
            </a:r>
            <a:endParaRPr lang="en-US" sz="2000" dirty="0">
              <a:cs typeface="Arial" pitchFamily="34"/>
            </a:endParaRPr>
          </a:p>
          <a:p>
            <a:pPr marL="342900" lvl="0" indent="-342900">
              <a:lnSpc>
                <a:spcPct val="80000"/>
              </a:lnSpc>
              <a:buSzPts val="2298"/>
            </a:pPr>
            <a:endParaRPr lang="en-US" sz="2000" dirty="0">
              <a:cs typeface="Arial" pitchFamily="34"/>
            </a:endParaRPr>
          </a:p>
          <a:p>
            <a:pPr marL="0" lvl="0" indent="0">
              <a:lnSpc>
                <a:spcPct val="80000"/>
              </a:lnSpc>
              <a:buNone/>
            </a:pPr>
            <a:r>
              <a:rPr lang="en-US" sz="2000" b="1" dirty="0">
                <a:cs typeface="Arial" pitchFamily="34"/>
              </a:rPr>
              <a:t>Den 1. </a:t>
            </a:r>
            <a:r>
              <a:rPr lang="en-US" sz="2000" b="1" dirty="0" err="1">
                <a:cs typeface="Arial" pitchFamily="34"/>
              </a:rPr>
              <a:t>december</a:t>
            </a:r>
            <a:r>
              <a:rPr lang="en-US" sz="2000" b="1" dirty="0">
                <a:cs typeface="Arial" pitchFamily="34"/>
              </a:rPr>
              <a:t> 2021 – fire lister</a:t>
            </a:r>
          </a:p>
          <a:p>
            <a:pPr marL="342900" lvl="0" indent="-342900">
              <a:lnSpc>
                <a:spcPct val="80000"/>
              </a:lnSpc>
              <a:buSzPts val="2298"/>
            </a:pPr>
            <a:r>
              <a:rPr lang="en-US" sz="2000" dirty="0">
                <a:cs typeface="Arial" pitchFamily="34"/>
              </a:rPr>
              <a:t>58 </a:t>
            </a:r>
            <a:r>
              <a:rPr lang="en-US" sz="2000" dirty="0" err="1">
                <a:cs typeface="Arial" pitchFamily="34"/>
              </a:rPr>
              <a:t>forebyggelsesområder</a:t>
            </a:r>
            <a:r>
              <a:rPr lang="en-US" sz="2000" dirty="0">
                <a:cs typeface="Arial" pitchFamily="34"/>
              </a:rPr>
              <a:t> </a:t>
            </a:r>
            <a:r>
              <a:rPr lang="en-US" sz="2000" dirty="0" err="1">
                <a:cs typeface="Arial" pitchFamily="34"/>
              </a:rPr>
              <a:t>inkl</a:t>
            </a:r>
            <a:r>
              <a:rPr lang="en-US" sz="2000" dirty="0">
                <a:cs typeface="Arial" pitchFamily="34"/>
              </a:rPr>
              <a:t>. 115.000 </a:t>
            </a:r>
            <a:r>
              <a:rPr lang="en-US" sz="2000" dirty="0" err="1">
                <a:cs typeface="Arial" pitchFamily="34"/>
              </a:rPr>
              <a:t>beboere</a:t>
            </a:r>
            <a:r>
              <a:rPr lang="en-US" sz="2000" dirty="0">
                <a:cs typeface="Arial" pitchFamily="34"/>
              </a:rPr>
              <a:t> i 30 </a:t>
            </a:r>
            <a:r>
              <a:rPr lang="en-US" sz="2000" dirty="0" err="1">
                <a:cs typeface="Arial" pitchFamily="34"/>
              </a:rPr>
              <a:t>kommuner</a:t>
            </a:r>
            <a:endParaRPr lang="en-US" sz="2000" dirty="0">
              <a:cs typeface="Arial" pitchFamily="34"/>
            </a:endParaRPr>
          </a:p>
          <a:p>
            <a:pPr marL="0" lvl="0" indent="0">
              <a:lnSpc>
                <a:spcPct val="80000"/>
              </a:lnSpc>
              <a:buSzPts val="2298"/>
              <a:buNone/>
            </a:pPr>
            <a:endParaRPr lang="en-US" sz="2000" dirty="0">
              <a:latin typeface="Calibri Light"/>
              <a:cs typeface="Arial" pitchFamily="34"/>
            </a:endParaRPr>
          </a:p>
        </p:txBody>
      </p:sp>
      <p:sp>
        <p:nvSpPr>
          <p:cNvPr id="7" name="Tekstfelt 6">
            <a:extLst>
              <a:ext uri="{FF2B5EF4-FFF2-40B4-BE49-F238E27FC236}">
                <a16:creationId xmlns:a16="http://schemas.microsoft.com/office/drawing/2014/main" id="{16477DBD-C302-6A24-ED28-45EC2414E273}"/>
              </a:ext>
            </a:extLst>
          </p:cNvPr>
          <p:cNvSpPr txBox="1"/>
          <p:nvPr/>
        </p:nvSpPr>
        <p:spPr>
          <a:xfrm>
            <a:off x="831812" y="4968094"/>
            <a:ext cx="6217645" cy="1697068"/>
          </a:xfrm>
          <a:prstGeom prst="rect">
            <a:avLst/>
          </a:prstGeom>
          <a:solidFill>
            <a:schemeClr val="bg2"/>
          </a:solidFill>
          <a:ln w="19050">
            <a:solidFill>
              <a:schemeClr val="tx2"/>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Pts val="2298"/>
              <a:buFontTx/>
              <a:buNone/>
              <a:tabLst/>
              <a:defRPr/>
            </a:pP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Social balance i de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almene</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boligområder</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styrker</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velfærdssamfundets</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sammenhængskraft</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 </a:t>
            </a:r>
          </a:p>
          <a:p>
            <a:pPr marL="0" marR="0" lvl="0" indent="0" algn="l" defTabSz="914400" rtl="0" eaLnBrk="1" fontAlgn="auto" latinLnBrk="0" hangingPunct="1">
              <a:lnSpc>
                <a:spcPct val="150000"/>
              </a:lnSpc>
              <a:spcBef>
                <a:spcPts val="0"/>
              </a:spcBef>
              <a:spcAft>
                <a:spcPts val="0"/>
              </a:spcAft>
              <a:buClrTx/>
              <a:buSzPts val="2298"/>
              <a:buFontTx/>
              <a:buNone/>
              <a:tabLst/>
              <a:defRPr/>
            </a:pPr>
            <a:r>
              <a:rPr kumimoji="0" lang="en-US" sz="2400" b="0" i="0" u="none" strike="noStrike" kern="1200" cap="none" spc="0" normalizeH="0" baseline="0" noProof="0" dirty="0" err="1">
                <a:ln>
                  <a:noFill/>
                </a:ln>
                <a:solidFill>
                  <a:srgbClr val="F6553A"/>
                </a:solidFill>
                <a:effectLst/>
                <a:uLnTx/>
                <a:uFillTx/>
                <a:latin typeface="Calibri Light"/>
                <a:ea typeface="+mn-ea"/>
                <a:cs typeface="Arial" pitchFamily="34"/>
              </a:rPr>
              <a:t>Derfor</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har</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et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styrket</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samarbejde</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r>
              <a:rPr kumimoji="0" lang="en-US" sz="2400" b="1" i="0" u="none" strike="noStrike" kern="1200" cap="none" spc="0" normalizeH="0" baseline="0" noProof="0" dirty="0" err="1">
                <a:ln>
                  <a:noFill/>
                </a:ln>
                <a:solidFill>
                  <a:srgbClr val="F6553A"/>
                </a:solidFill>
                <a:effectLst/>
                <a:uLnTx/>
                <a:uFillTx/>
                <a:latin typeface="Calibri Light"/>
                <a:ea typeface="+mn-ea"/>
                <a:cs typeface="Arial" pitchFamily="34"/>
              </a:rPr>
              <a:t>værdi</a:t>
            </a:r>
            <a:r>
              <a:rPr kumimoji="0" lang="en-US" sz="2400" b="1" i="0" u="none" strike="noStrike" kern="1200" cap="none" spc="0" normalizeH="0" baseline="0" noProof="0" dirty="0">
                <a:ln>
                  <a:noFill/>
                </a:ln>
                <a:solidFill>
                  <a:srgbClr val="F6553A"/>
                </a:solidFill>
                <a:effectLst/>
                <a:uLnTx/>
                <a:uFillTx/>
                <a:latin typeface="Calibri Light"/>
                <a:ea typeface="+mn-ea"/>
                <a:cs typeface="Arial" pitchFamily="34"/>
              </a:rPr>
              <a:t>. </a:t>
            </a:r>
            <a:endParaRPr kumimoji="0" lang="da-DK" sz="2400" b="0" i="0" u="none" strike="noStrike" kern="1200" cap="none" spc="0" normalizeH="0" baseline="0" noProof="0" dirty="0">
              <a:ln>
                <a:noFill/>
              </a:ln>
              <a:solidFill>
                <a:srgbClr val="001166"/>
              </a:solidFill>
              <a:effectLst/>
              <a:uLnTx/>
              <a:uFillTx/>
              <a:latin typeface="Calibri" panose="020F0502020204030204"/>
              <a:ea typeface="+mn-ea"/>
              <a:cs typeface="+mn-cs"/>
            </a:endParaRPr>
          </a:p>
        </p:txBody>
      </p:sp>
      <p:pic>
        <p:nvPicPr>
          <p:cNvPr id="9" name="Billede 8" descr="Parallelsamfundslovgivningens fire lister fremstillede i en pyramide. Nederste lag: Forebyggelsesområder. Næste lag: Udsatte områder, herunder parallelsamfund og herunder omdannelsesområder." title="Parallelsamfundspyramide">
            <a:extLst>
              <a:ext uri="{FF2B5EF4-FFF2-40B4-BE49-F238E27FC236}">
                <a16:creationId xmlns:a16="http://schemas.microsoft.com/office/drawing/2014/main" id="{47937B47-54CD-0397-434C-B83CA91B3F5C}"/>
              </a:ext>
            </a:extLst>
          </p:cNvPr>
          <p:cNvPicPr>
            <a:picLocks noChangeAspect="1"/>
          </p:cNvPicPr>
          <p:nvPr/>
        </p:nvPicPr>
        <p:blipFill>
          <a:blip r:embed="rId3"/>
          <a:stretch>
            <a:fillRect/>
          </a:stretch>
        </p:blipFill>
        <p:spPr>
          <a:xfrm>
            <a:off x="8842121" y="2578490"/>
            <a:ext cx="2469025" cy="1701020"/>
          </a:xfrm>
          <a:prstGeom prst="rect">
            <a:avLst/>
          </a:prstGeom>
        </p:spPr>
      </p:pic>
      <p:pic>
        <p:nvPicPr>
          <p:cNvPr id="12" name="Billede 6" title="Folketingssalen">
            <a:extLst>
              <a:ext uri="{FF2B5EF4-FFF2-40B4-BE49-F238E27FC236}">
                <a16:creationId xmlns:a16="http://schemas.microsoft.com/office/drawing/2014/main" id="{89F3533B-B7FF-04BF-1616-888EE63E77B6}"/>
              </a:ext>
            </a:extLst>
          </p:cNvPr>
          <p:cNvPicPr>
            <a:picLocks noChangeAspect="1"/>
          </p:cNvPicPr>
          <p:nvPr/>
        </p:nvPicPr>
        <p:blipFill>
          <a:blip r:embed="rId4"/>
          <a:stretch>
            <a:fillRect/>
          </a:stretch>
        </p:blipFill>
        <p:spPr>
          <a:xfrm>
            <a:off x="8261498" y="0"/>
            <a:ext cx="3930502" cy="2211527"/>
          </a:xfrm>
          <a:prstGeom prst="rect">
            <a:avLst/>
          </a:prstGeom>
          <a:noFill/>
          <a:ln cap="flat">
            <a:noFill/>
          </a:ln>
        </p:spPr>
      </p:pic>
      <p:pic>
        <p:nvPicPr>
          <p:cNvPr id="1026" name="Picture 2" descr="Cirkel med mand omgivet af nøgler og forskellige huse" title="Housing First-tilgangen">
            <a:extLst>
              <a:ext uri="{FF2B5EF4-FFF2-40B4-BE49-F238E27FC236}">
                <a16:creationId xmlns:a16="http://schemas.microsoft.com/office/drawing/2014/main" id="{9BBDB05C-A0F7-D518-FD17-AC67B5E23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3508" y="4351329"/>
            <a:ext cx="4286250"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994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5248" y="584037"/>
            <a:ext cx="5278731" cy="753567"/>
          </a:xfrm>
        </p:spPr>
        <p:txBody>
          <a:bodyPr/>
          <a:lstStyle/>
          <a:p>
            <a:r>
              <a:rPr lang="da-DK" dirty="0" smtClean="0"/>
              <a:t>Den almene boligsektor</a:t>
            </a:r>
            <a:endParaRPr lang="da-DK" dirty="0"/>
          </a:p>
        </p:txBody>
      </p:sp>
      <p:sp>
        <p:nvSpPr>
          <p:cNvPr id="3" name="Pladsholder til tekst 2"/>
          <p:cNvSpPr>
            <a:spLocks noGrp="1"/>
          </p:cNvSpPr>
          <p:nvPr>
            <p:ph type="body" sz="quarter" idx="13"/>
          </p:nvPr>
        </p:nvSpPr>
        <p:spPr>
          <a:xfrm>
            <a:off x="623393" y="1700809"/>
            <a:ext cx="4896544" cy="672273"/>
          </a:xfrm>
        </p:spPr>
        <p:txBody>
          <a:bodyPr>
            <a:normAutofit/>
          </a:bodyPr>
          <a:lstStyle/>
          <a:p>
            <a:r>
              <a:rPr lang="da-DK" dirty="0" smtClean="0"/>
              <a:t>En stor opgave som stiller krav til at</a:t>
            </a:r>
            <a:endParaRPr lang="da-DK" dirty="0"/>
          </a:p>
        </p:txBody>
      </p:sp>
      <p:sp>
        <p:nvSpPr>
          <p:cNvPr id="4" name="Pladsholder til tekst 3"/>
          <p:cNvSpPr>
            <a:spLocks noGrp="1"/>
          </p:cNvSpPr>
          <p:nvPr>
            <p:ph type="body" sz="quarter" idx="14"/>
          </p:nvPr>
        </p:nvSpPr>
        <p:spPr>
          <a:xfrm>
            <a:off x="623393" y="2181288"/>
            <a:ext cx="5472607" cy="3840000"/>
          </a:xfrm>
        </p:spPr>
        <p:txBody>
          <a:bodyPr/>
          <a:lstStyle/>
          <a:p>
            <a:endParaRPr lang="da-DK" sz="1333" dirty="0"/>
          </a:p>
          <a:p>
            <a:pPr marL="380990" indent="-380990">
              <a:buFont typeface="Arial" panose="020B0604020202020204" pitchFamily="34" charset="0"/>
              <a:buChar char="•"/>
            </a:pPr>
            <a:r>
              <a:rPr lang="da-DK" sz="2400" dirty="0"/>
              <a:t>Opføre, udleje, administrere </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Vedligeholde og renovere</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Drive effektiv og forsvarligt</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endParaRPr lang="da-DK" sz="2400" dirty="0"/>
          </a:p>
          <a:p>
            <a:endParaRPr lang="da-DK" sz="2400" dirty="0"/>
          </a:p>
        </p:txBody>
      </p:sp>
      <p:pic>
        <p:nvPicPr>
          <p:cNvPr id="6" name="Pladsholder til billede 5" descr="Dekorativt billede af gynger foran boliger" title="Gynge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2812" r="22812"/>
          <a:stretch>
            <a:fillRect/>
          </a:stretch>
        </p:blipFill>
        <p:spPr/>
      </p:pic>
      <p:grpSp>
        <p:nvGrpSpPr>
          <p:cNvPr id="10" name="Grafik 39" title="Ikon">
            <a:extLst>
              <a:ext uri="{FF2B5EF4-FFF2-40B4-BE49-F238E27FC236}">
                <a16:creationId xmlns:a16="http://schemas.microsoft.com/office/drawing/2014/main" id="{9C2A61C6-FC9B-41AA-BAEF-7A15027CEB37}"/>
              </a:ext>
            </a:extLst>
          </p:cNvPr>
          <p:cNvGrpSpPr/>
          <p:nvPr/>
        </p:nvGrpSpPr>
        <p:grpSpPr>
          <a:xfrm>
            <a:off x="5194556" y="2387214"/>
            <a:ext cx="552624" cy="585135"/>
            <a:chOff x="1780177" y="3662064"/>
            <a:chExt cx="414468" cy="438851"/>
          </a:xfrm>
        </p:grpSpPr>
        <p:sp>
          <p:nvSpPr>
            <p:cNvPr id="11" name="Kombinationstegning: figur 247">
              <a:extLst>
                <a:ext uri="{FF2B5EF4-FFF2-40B4-BE49-F238E27FC236}">
                  <a16:creationId xmlns:a16="http://schemas.microsoft.com/office/drawing/2014/main" id="{3B4D31BC-50C5-401C-80A3-0AE03FC74C14}"/>
                </a:ext>
              </a:extLst>
            </p:cNvPr>
            <p:cNvSpPr/>
            <p:nvPr/>
          </p:nvSpPr>
          <p:spPr>
            <a:xfrm>
              <a:off x="1780177" y="3662064"/>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2" name="Kombinationstegning: figur 248">
              <a:extLst>
                <a:ext uri="{FF2B5EF4-FFF2-40B4-BE49-F238E27FC236}">
                  <a16:creationId xmlns:a16="http://schemas.microsoft.com/office/drawing/2014/main" id="{C7BD67AC-5CF7-4AE2-AD4A-313BE2CF2812}"/>
                </a:ext>
              </a:extLst>
            </p:cNvPr>
            <p:cNvSpPr/>
            <p:nvPr/>
          </p:nvSpPr>
          <p:spPr>
            <a:xfrm>
              <a:off x="1988615" y="3932900"/>
              <a:ext cx="148365" cy="125312"/>
            </a:xfrm>
            <a:custGeom>
              <a:avLst/>
              <a:gdLst>
                <a:gd name="connsiteX0" fmla="*/ 74353 w 148365"/>
                <a:gd name="connsiteY0" fmla="*/ 0 h 125312"/>
                <a:gd name="connsiteX1" fmla="*/ 0 w 148365"/>
                <a:gd name="connsiteY1" fmla="*/ 117916 h 125312"/>
                <a:gd name="connsiteX2" fmla="*/ 0 w 148365"/>
                <a:gd name="connsiteY2" fmla="*/ 125312 h 125312"/>
                <a:gd name="connsiteX3" fmla="*/ 148362 w 148365"/>
                <a:gd name="connsiteY3" fmla="*/ 125312 h 125312"/>
                <a:gd name="connsiteX4" fmla="*/ 148362 w 148365"/>
                <a:gd name="connsiteY4" fmla="*/ 117916 h 125312"/>
                <a:gd name="connsiteX5" fmla="*/ 74353 w 148365"/>
                <a:gd name="connsiteY5" fmla="*/ 0 h 12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365" h="125312">
                  <a:moveTo>
                    <a:pt x="74353" y="0"/>
                  </a:moveTo>
                  <a:cubicBezTo>
                    <a:pt x="33285" y="0"/>
                    <a:pt x="0" y="52808"/>
                    <a:pt x="0" y="117916"/>
                  </a:cubicBezTo>
                  <a:cubicBezTo>
                    <a:pt x="0" y="120410"/>
                    <a:pt x="0" y="122861"/>
                    <a:pt x="0" y="125312"/>
                  </a:cubicBezTo>
                  <a:lnTo>
                    <a:pt x="148362" y="125312"/>
                  </a:lnTo>
                  <a:cubicBezTo>
                    <a:pt x="148362" y="122861"/>
                    <a:pt x="148362" y="120410"/>
                    <a:pt x="148362" y="117916"/>
                  </a:cubicBezTo>
                  <a:cubicBezTo>
                    <a:pt x="148706" y="52808"/>
                    <a:pt x="115465" y="0"/>
                    <a:pt x="74353" y="0"/>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3" name="Kombinationstegning: figur 249">
              <a:extLst>
                <a:ext uri="{FF2B5EF4-FFF2-40B4-BE49-F238E27FC236}">
                  <a16:creationId xmlns:a16="http://schemas.microsoft.com/office/drawing/2014/main" id="{E5D38127-CE28-4F7A-9CEA-EDE82CAEA365}"/>
                </a:ext>
              </a:extLst>
            </p:cNvPr>
            <p:cNvSpPr/>
            <p:nvPr/>
          </p:nvSpPr>
          <p:spPr>
            <a:xfrm>
              <a:off x="2038370" y="3881898"/>
              <a:ext cx="49239" cy="41412"/>
            </a:xfrm>
            <a:custGeom>
              <a:avLst/>
              <a:gdLst>
                <a:gd name="connsiteX0" fmla="*/ 24598 w 49239"/>
                <a:gd name="connsiteY0" fmla="*/ 41412 h 41412"/>
                <a:gd name="connsiteX1" fmla="*/ 49239 w 49239"/>
                <a:gd name="connsiteY1" fmla="*/ 2451 h 41412"/>
                <a:gd name="connsiteX2" fmla="*/ 49239 w 49239"/>
                <a:gd name="connsiteY2" fmla="*/ 0 h 41412"/>
                <a:gd name="connsiteX3" fmla="*/ 0 w 49239"/>
                <a:gd name="connsiteY3" fmla="*/ 0 h 41412"/>
                <a:gd name="connsiteX4" fmla="*/ 0 w 49239"/>
                <a:gd name="connsiteY4" fmla="*/ 2451 h 41412"/>
                <a:gd name="connsiteX5" fmla="*/ 24598 w 49239"/>
                <a:gd name="connsiteY5" fmla="*/ 41412 h 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39" h="41412">
                  <a:moveTo>
                    <a:pt x="24598" y="41412"/>
                  </a:moveTo>
                  <a:cubicBezTo>
                    <a:pt x="38230" y="41412"/>
                    <a:pt x="49239" y="23953"/>
                    <a:pt x="49239" y="2451"/>
                  </a:cubicBezTo>
                  <a:cubicBezTo>
                    <a:pt x="49239" y="1591"/>
                    <a:pt x="49239" y="817"/>
                    <a:pt x="49239" y="0"/>
                  </a:cubicBezTo>
                  <a:lnTo>
                    <a:pt x="0" y="0"/>
                  </a:lnTo>
                  <a:cubicBezTo>
                    <a:pt x="0" y="817"/>
                    <a:pt x="0" y="1591"/>
                    <a:pt x="0" y="2451"/>
                  </a:cubicBezTo>
                  <a:cubicBezTo>
                    <a:pt x="-43" y="23781"/>
                    <a:pt x="11009" y="41412"/>
                    <a:pt x="24598" y="41412"/>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4" name="Kombinationstegning: figur 250">
              <a:extLst>
                <a:ext uri="{FF2B5EF4-FFF2-40B4-BE49-F238E27FC236}">
                  <a16:creationId xmlns:a16="http://schemas.microsoft.com/office/drawing/2014/main" id="{A6B338E4-29C8-404C-8265-3BBC3707A4C2}"/>
                </a:ext>
              </a:extLst>
            </p:cNvPr>
            <p:cNvSpPr/>
            <p:nvPr/>
          </p:nvSpPr>
          <p:spPr>
            <a:xfrm>
              <a:off x="2027834" y="3982569"/>
              <a:ext cx="34316" cy="43863"/>
            </a:xfrm>
            <a:custGeom>
              <a:avLst/>
              <a:gdLst>
                <a:gd name="connsiteX0" fmla="*/ 33199 w 34316"/>
                <a:gd name="connsiteY0" fmla="*/ 0 h 43863"/>
                <a:gd name="connsiteX1" fmla="*/ 24426 w 34316"/>
                <a:gd name="connsiteY1" fmla="*/ 0 h 43863"/>
                <a:gd name="connsiteX2" fmla="*/ 7612 w 34316"/>
                <a:gd name="connsiteY2" fmla="*/ 18836 h 43863"/>
                <a:gd name="connsiteX3" fmla="*/ 7397 w 34316"/>
                <a:gd name="connsiteY3" fmla="*/ 18836 h 43863"/>
                <a:gd name="connsiteX4" fmla="*/ 7397 w 34316"/>
                <a:gd name="connsiteY4" fmla="*/ 0 h 43863"/>
                <a:gd name="connsiteX5" fmla="*/ 0 w 34316"/>
                <a:gd name="connsiteY5" fmla="*/ 0 h 43863"/>
                <a:gd name="connsiteX6" fmla="*/ 0 w 34316"/>
                <a:gd name="connsiteY6" fmla="*/ 43864 h 43863"/>
                <a:gd name="connsiteX7" fmla="*/ 7397 w 34316"/>
                <a:gd name="connsiteY7" fmla="*/ 43864 h 43863"/>
                <a:gd name="connsiteX8" fmla="*/ 7397 w 34316"/>
                <a:gd name="connsiteY8" fmla="*/ 24512 h 43863"/>
                <a:gd name="connsiteX9" fmla="*/ 7612 w 34316"/>
                <a:gd name="connsiteY9" fmla="*/ 24512 h 43863"/>
                <a:gd name="connsiteX10" fmla="*/ 24899 w 34316"/>
                <a:gd name="connsiteY10" fmla="*/ 43864 h 43863"/>
                <a:gd name="connsiteX11" fmla="*/ 34317 w 34316"/>
                <a:gd name="connsiteY11" fmla="*/ 43864 h 43863"/>
                <a:gd name="connsiteX12" fmla="*/ 13847 w 34316"/>
                <a:gd name="connsiteY12" fmla="*/ 20943 h 43863"/>
                <a:gd name="connsiteX13" fmla="*/ 33199 w 34316"/>
                <a:gd name="connsiteY13" fmla="*/ 0 h 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16" h="43863">
                  <a:moveTo>
                    <a:pt x="33199" y="0"/>
                  </a:moveTo>
                  <a:lnTo>
                    <a:pt x="24426" y="0"/>
                  </a:lnTo>
                  <a:lnTo>
                    <a:pt x="7612" y="18836"/>
                  </a:lnTo>
                  <a:lnTo>
                    <a:pt x="7397" y="18836"/>
                  </a:lnTo>
                  <a:lnTo>
                    <a:pt x="7397" y="0"/>
                  </a:lnTo>
                  <a:lnTo>
                    <a:pt x="0" y="0"/>
                  </a:lnTo>
                  <a:lnTo>
                    <a:pt x="0" y="43864"/>
                  </a:lnTo>
                  <a:lnTo>
                    <a:pt x="7397" y="43864"/>
                  </a:lnTo>
                  <a:lnTo>
                    <a:pt x="7397" y="24512"/>
                  </a:lnTo>
                  <a:lnTo>
                    <a:pt x="7612" y="24512"/>
                  </a:lnTo>
                  <a:lnTo>
                    <a:pt x="24899" y="43864"/>
                  </a:lnTo>
                  <a:lnTo>
                    <a:pt x="34317" y="43864"/>
                  </a:lnTo>
                  <a:lnTo>
                    <a:pt x="13847" y="20943"/>
                  </a:lnTo>
                  <a:lnTo>
                    <a:pt x="33199" y="0"/>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5" name="Kombinationstegning: figur 251">
              <a:extLst>
                <a:ext uri="{FF2B5EF4-FFF2-40B4-BE49-F238E27FC236}">
                  <a16:creationId xmlns:a16="http://schemas.microsoft.com/office/drawing/2014/main" id="{FDF3880B-570F-4C16-A588-2E8976DB22F3}"/>
                </a:ext>
              </a:extLst>
            </p:cNvPr>
            <p:cNvSpPr/>
            <p:nvPr/>
          </p:nvSpPr>
          <p:spPr>
            <a:xfrm>
              <a:off x="2065893" y="3982698"/>
              <a:ext cx="35692" cy="43863"/>
            </a:xfrm>
            <a:custGeom>
              <a:avLst/>
              <a:gdLst>
                <a:gd name="connsiteX0" fmla="*/ 34360 w 35692"/>
                <a:gd name="connsiteY0" fmla="*/ 13288 h 43863"/>
                <a:gd name="connsiteX1" fmla="*/ 19094 w 35692"/>
                <a:gd name="connsiteY1" fmla="*/ 0 h 43863"/>
                <a:gd name="connsiteX2" fmla="*/ 0 w 35692"/>
                <a:gd name="connsiteY2" fmla="*/ 0 h 43863"/>
                <a:gd name="connsiteX3" fmla="*/ 0 w 35692"/>
                <a:gd name="connsiteY3" fmla="*/ 43864 h 43863"/>
                <a:gd name="connsiteX4" fmla="*/ 7354 w 35692"/>
                <a:gd name="connsiteY4" fmla="*/ 43864 h 43863"/>
                <a:gd name="connsiteX5" fmla="*/ 7354 w 35692"/>
                <a:gd name="connsiteY5" fmla="*/ 27092 h 43863"/>
                <a:gd name="connsiteX6" fmla="*/ 17717 w 35692"/>
                <a:gd name="connsiteY6" fmla="*/ 27092 h 43863"/>
                <a:gd name="connsiteX7" fmla="*/ 27092 w 35692"/>
                <a:gd name="connsiteY7" fmla="*/ 43864 h 43863"/>
                <a:gd name="connsiteX8" fmla="*/ 35693 w 35692"/>
                <a:gd name="connsiteY8" fmla="*/ 43864 h 43863"/>
                <a:gd name="connsiteX9" fmla="*/ 25200 w 35692"/>
                <a:gd name="connsiteY9" fmla="*/ 25974 h 43863"/>
                <a:gd name="connsiteX10" fmla="*/ 34360 w 35692"/>
                <a:gd name="connsiteY10" fmla="*/ 13288 h 43863"/>
                <a:gd name="connsiteX11" fmla="*/ 18965 w 35692"/>
                <a:gd name="connsiteY11" fmla="*/ 20900 h 43863"/>
                <a:gd name="connsiteX12" fmla="*/ 7354 w 35692"/>
                <a:gd name="connsiteY12" fmla="*/ 20900 h 43863"/>
                <a:gd name="connsiteX13" fmla="*/ 7354 w 35692"/>
                <a:gd name="connsiteY13" fmla="*/ 6322 h 43863"/>
                <a:gd name="connsiteX14" fmla="*/ 19008 w 35692"/>
                <a:gd name="connsiteY14" fmla="*/ 6322 h 43863"/>
                <a:gd name="connsiteX15" fmla="*/ 26731 w 35692"/>
                <a:gd name="connsiteY15" fmla="*/ 13009 h 43863"/>
                <a:gd name="connsiteX16" fmla="*/ 26748 w 35692"/>
                <a:gd name="connsiteY16" fmla="*/ 13417 h 43863"/>
                <a:gd name="connsiteX17" fmla="*/ 19407 w 35692"/>
                <a:gd name="connsiteY17" fmla="*/ 20784 h 43863"/>
                <a:gd name="connsiteX18" fmla="*/ 18965 w 35692"/>
                <a:gd name="connsiteY18" fmla="*/ 20771 h 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692" h="43863">
                  <a:moveTo>
                    <a:pt x="34360" y="13288"/>
                  </a:moveTo>
                  <a:cubicBezTo>
                    <a:pt x="34360" y="5074"/>
                    <a:pt x="28425" y="0"/>
                    <a:pt x="19094" y="0"/>
                  </a:cubicBezTo>
                  <a:lnTo>
                    <a:pt x="0" y="0"/>
                  </a:lnTo>
                  <a:lnTo>
                    <a:pt x="0" y="43864"/>
                  </a:lnTo>
                  <a:lnTo>
                    <a:pt x="7354" y="43864"/>
                  </a:lnTo>
                  <a:lnTo>
                    <a:pt x="7354" y="27092"/>
                  </a:lnTo>
                  <a:lnTo>
                    <a:pt x="17717" y="27092"/>
                  </a:lnTo>
                  <a:lnTo>
                    <a:pt x="27092" y="43864"/>
                  </a:lnTo>
                  <a:lnTo>
                    <a:pt x="35693" y="43864"/>
                  </a:lnTo>
                  <a:lnTo>
                    <a:pt x="25200" y="25974"/>
                  </a:lnTo>
                  <a:cubicBezTo>
                    <a:pt x="30717" y="24228"/>
                    <a:pt x="34439" y="19076"/>
                    <a:pt x="34360" y="13288"/>
                  </a:cubicBezTo>
                  <a:close/>
                  <a:moveTo>
                    <a:pt x="18965" y="20900"/>
                  </a:moveTo>
                  <a:lnTo>
                    <a:pt x="7354" y="20900"/>
                  </a:lnTo>
                  <a:lnTo>
                    <a:pt x="7354" y="6322"/>
                  </a:lnTo>
                  <a:lnTo>
                    <a:pt x="19008" y="6322"/>
                  </a:lnTo>
                  <a:cubicBezTo>
                    <a:pt x="22988" y="6038"/>
                    <a:pt x="26445" y="9031"/>
                    <a:pt x="26731" y="13009"/>
                  </a:cubicBezTo>
                  <a:cubicBezTo>
                    <a:pt x="26740" y="13146"/>
                    <a:pt x="26746" y="13279"/>
                    <a:pt x="26748" y="13417"/>
                  </a:cubicBezTo>
                  <a:cubicBezTo>
                    <a:pt x="26755" y="17477"/>
                    <a:pt x="23468" y="20775"/>
                    <a:pt x="19407" y="20784"/>
                  </a:cubicBezTo>
                  <a:cubicBezTo>
                    <a:pt x="19260" y="20784"/>
                    <a:pt x="19112" y="20779"/>
                    <a:pt x="18965" y="20771"/>
                  </a:cubicBez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6" name="Kombinationstegning: figur 252">
              <a:extLst>
                <a:ext uri="{FF2B5EF4-FFF2-40B4-BE49-F238E27FC236}">
                  <a16:creationId xmlns:a16="http://schemas.microsoft.com/office/drawing/2014/main" id="{D2803358-162F-474C-BA71-37AB6FF40579}"/>
                </a:ext>
              </a:extLst>
            </p:cNvPr>
            <p:cNvSpPr/>
            <p:nvPr/>
          </p:nvSpPr>
          <p:spPr>
            <a:xfrm>
              <a:off x="1832211" y="3797697"/>
              <a:ext cx="181174" cy="168187"/>
            </a:xfrm>
            <a:custGeom>
              <a:avLst/>
              <a:gdLst>
                <a:gd name="connsiteX0" fmla="*/ 146470 w 181174"/>
                <a:gd name="connsiteY0" fmla="*/ 168187 h 168187"/>
                <a:gd name="connsiteX1" fmla="*/ 90566 w 181174"/>
                <a:gd name="connsiteY1" fmla="*/ 141869 h 168187"/>
                <a:gd name="connsiteX2" fmla="*/ 34661 w 181174"/>
                <a:gd name="connsiteY2" fmla="*/ 168187 h 168187"/>
                <a:gd name="connsiteX3" fmla="*/ 43004 w 181174"/>
                <a:gd name="connsiteY3" fmla="*/ 107982 h 168187"/>
                <a:gd name="connsiteX4" fmla="*/ 0 w 181174"/>
                <a:gd name="connsiteY4" fmla="*/ 64032 h 168187"/>
                <a:gd name="connsiteX5" fmla="*/ 61151 w 181174"/>
                <a:gd name="connsiteY5" fmla="*/ 53367 h 168187"/>
                <a:gd name="connsiteX6" fmla="*/ 90523 w 181174"/>
                <a:gd name="connsiteY6" fmla="*/ 0 h 168187"/>
                <a:gd name="connsiteX7" fmla="*/ 119937 w 181174"/>
                <a:gd name="connsiteY7" fmla="*/ 53367 h 168187"/>
                <a:gd name="connsiteX8" fmla="*/ 181174 w 181174"/>
                <a:gd name="connsiteY8" fmla="*/ 64247 h 168187"/>
                <a:gd name="connsiteX9" fmla="*/ 138171 w 181174"/>
                <a:gd name="connsiteY9" fmla="*/ 108197 h 168187"/>
                <a:gd name="connsiteX10" fmla="*/ 90566 w 181174"/>
                <a:gd name="connsiteY10" fmla="*/ 132365 h 168187"/>
                <a:gd name="connsiteX11" fmla="*/ 135805 w 181174"/>
                <a:gd name="connsiteY11" fmla="*/ 153867 h 168187"/>
                <a:gd name="connsiteX12" fmla="*/ 129054 w 181174"/>
                <a:gd name="connsiteY12" fmla="*/ 105187 h 168187"/>
                <a:gd name="connsiteX13" fmla="*/ 163457 w 181174"/>
                <a:gd name="connsiteY13" fmla="*/ 69881 h 168187"/>
                <a:gd name="connsiteX14" fmla="*/ 114218 w 181174"/>
                <a:gd name="connsiteY14" fmla="*/ 61280 h 168187"/>
                <a:gd name="connsiteX15" fmla="*/ 90566 w 181174"/>
                <a:gd name="connsiteY15" fmla="*/ 17674 h 168187"/>
                <a:gd name="connsiteX16" fmla="*/ 66742 w 181174"/>
                <a:gd name="connsiteY16" fmla="*/ 61151 h 168187"/>
                <a:gd name="connsiteX17" fmla="*/ 17545 w 181174"/>
                <a:gd name="connsiteY17" fmla="*/ 69752 h 168187"/>
                <a:gd name="connsiteX18" fmla="*/ 51948 w 181174"/>
                <a:gd name="connsiteY18" fmla="*/ 105058 h 168187"/>
                <a:gd name="connsiteX19" fmla="*/ 45369 w 181174"/>
                <a:gd name="connsiteY19" fmla="*/ 153824 h 16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174" h="168187">
                  <a:moveTo>
                    <a:pt x="146470" y="168187"/>
                  </a:moveTo>
                  <a:lnTo>
                    <a:pt x="90566" y="141869"/>
                  </a:lnTo>
                  <a:lnTo>
                    <a:pt x="34661" y="168187"/>
                  </a:lnTo>
                  <a:lnTo>
                    <a:pt x="43004" y="107982"/>
                  </a:lnTo>
                  <a:lnTo>
                    <a:pt x="0" y="64032"/>
                  </a:lnTo>
                  <a:lnTo>
                    <a:pt x="61151" y="53367"/>
                  </a:lnTo>
                  <a:lnTo>
                    <a:pt x="90523" y="0"/>
                  </a:lnTo>
                  <a:lnTo>
                    <a:pt x="119937" y="53367"/>
                  </a:lnTo>
                  <a:lnTo>
                    <a:pt x="181174" y="64247"/>
                  </a:lnTo>
                  <a:lnTo>
                    <a:pt x="138171" y="108197"/>
                  </a:lnTo>
                  <a:close/>
                  <a:moveTo>
                    <a:pt x="90566" y="132365"/>
                  </a:moveTo>
                  <a:lnTo>
                    <a:pt x="135805" y="153867"/>
                  </a:lnTo>
                  <a:lnTo>
                    <a:pt x="129054" y="105187"/>
                  </a:lnTo>
                  <a:lnTo>
                    <a:pt x="163457" y="69881"/>
                  </a:lnTo>
                  <a:lnTo>
                    <a:pt x="114218" y="61280"/>
                  </a:lnTo>
                  <a:lnTo>
                    <a:pt x="90566" y="17674"/>
                  </a:lnTo>
                  <a:lnTo>
                    <a:pt x="66742" y="61151"/>
                  </a:lnTo>
                  <a:lnTo>
                    <a:pt x="17545" y="69752"/>
                  </a:lnTo>
                  <a:lnTo>
                    <a:pt x="51948" y="105058"/>
                  </a:lnTo>
                  <a:lnTo>
                    <a:pt x="45369" y="153824"/>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grpSp>
      <p:grpSp>
        <p:nvGrpSpPr>
          <p:cNvPr id="41" name="Grafik 19" title="Byggeikon">
            <a:extLst>
              <a:ext uri="{FF2B5EF4-FFF2-40B4-BE49-F238E27FC236}">
                <a16:creationId xmlns:a16="http://schemas.microsoft.com/office/drawing/2014/main" id="{EA1D6B85-0086-42D0-88DF-35F49A791816}"/>
              </a:ext>
            </a:extLst>
          </p:cNvPr>
          <p:cNvGrpSpPr/>
          <p:nvPr/>
        </p:nvGrpSpPr>
        <p:grpSpPr>
          <a:xfrm>
            <a:off x="5165208" y="3250145"/>
            <a:ext cx="637312" cy="715235"/>
            <a:chOff x="1747089" y="2761299"/>
            <a:chExt cx="477984" cy="536426"/>
          </a:xfrm>
        </p:grpSpPr>
        <p:sp>
          <p:nvSpPr>
            <p:cNvPr id="42" name="Kombinationstegning: figur 169">
              <a:extLst>
                <a:ext uri="{FF2B5EF4-FFF2-40B4-BE49-F238E27FC236}">
                  <a16:creationId xmlns:a16="http://schemas.microsoft.com/office/drawing/2014/main" id="{9C85A7C6-21CA-4F2C-89A4-AB17CE800D6B}"/>
                </a:ext>
              </a:extLst>
            </p:cNvPr>
            <p:cNvSpPr/>
            <p:nvPr/>
          </p:nvSpPr>
          <p:spPr>
            <a:xfrm>
              <a:off x="1761453" y="2858874"/>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3" name="Kombinationstegning: figur 170">
              <a:extLst>
                <a:ext uri="{FF2B5EF4-FFF2-40B4-BE49-F238E27FC236}">
                  <a16:creationId xmlns:a16="http://schemas.microsoft.com/office/drawing/2014/main" id="{E55806BF-2E7E-41A0-965A-FE9E946F55DB}"/>
                </a:ext>
              </a:extLst>
            </p:cNvPr>
            <p:cNvSpPr/>
            <p:nvPr/>
          </p:nvSpPr>
          <p:spPr>
            <a:xfrm>
              <a:off x="1788244" y="3084298"/>
              <a:ext cx="181733" cy="189000"/>
            </a:xfrm>
            <a:custGeom>
              <a:avLst/>
              <a:gdLst>
                <a:gd name="connsiteX0" fmla="*/ 181733 w 181733"/>
                <a:gd name="connsiteY0" fmla="*/ 189001 h 189000"/>
                <a:gd name="connsiteX1" fmla="*/ 0 w 181733"/>
                <a:gd name="connsiteY1" fmla="*/ 189001 h 189000"/>
                <a:gd name="connsiteX2" fmla="*/ 0 w 181733"/>
                <a:gd name="connsiteY2" fmla="*/ 0 h 189000"/>
                <a:gd name="connsiteX3" fmla="*/ 17201 w 181733"/>
                <a:gd name="connsiteY3" fmla="*/ 0 h 189000"/>
                <a:gd name="connsiteX4" fmla="*/ 17201 w 181733"/>
                <a:gd name="connsiteY4" fmla="*/ 171799 h 189000"/>
                <a:gd name="connsiteX5" fmla="*/ 181733 w 181733"/>
                <a:gd name="connsiteY5" fmla="*/ 171799 h 189000"/>
                <a:gd name="connsiteX6" fmla="*/ 181733 w 181733"/>
                <a:gd name="connsiteY6" fmla="*/ 189001 h 1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33" h="189000">
                  <a:moveTo>
                    <a:pt x="181733" y="189001"/>
                  </a:moveTo>
                  <a:lnTo>
                    <a:pt x="0" y="189001"/>
                  </a:lnTo>
                  <a:lnTo>
                    <a:pt x="0" y="0"/>
                  </a:lnTo>
                  <a:lnTo>
                    <a:pt x="17201" y="0"/>
                  </a:lnTo>
                  <a:lnTo>
                    <a:pt x="17201" y="171799"/>
                  </a:lnTo>
                  <a:lnTo>
                    <a:pt x="181733" y="171799"/>
                  </a:lnTo>
                  <a:lnTo>
                    <a:pt x="181733" y="189001"/>
                  </a:ln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4" name="Kombinationstegning: figur 171">
              <a:extLst>
                <a:ext uri="{FF2B5EF4-FFF2-40B4-BE49-F238E27FC236}">
                  <a16:creationId xmlns:a16="http://schemas.microsoft.com/office/drawing/2014/main" id="{FF1DE5A6-BE5E-483D-8188-1E94E5C464DC}"/>
                </a:ext>
              </a:extLst>
            </p:cNvPr>
            <p:cNvSpPr/>
            <p:nvPr/>
          </p:nvSpPr>
          <p:spPr>
            <a:xfrm>
              <a:off x="1747089" y="2761299"/>
              <a:ext cx="477984" cy="536383"/>
            </a:xfrm>
            <a:custGeom>
              <a:avLst/>
              <a:gdLst>
                <a:gd name="connsiteX0" fmla="*/ 475878 w 477984"/>
                <a:gd name="connsiteY0" fmla="*/ 81062 h 536383"/>
                <a:gd name="connsiteX1" fmla="*/ 477985 w 477984"/>
                <a:gd name="connsiteY1" fmla="*/ 75385 h 536383"/>
                <a:gd name="connsiteX2" fmla="*/ 391978 w 477984"/>
                <a:gd name="connsiteY2" fmla="*/ 774 h 536383"/>
                <a:gd name="connsiteX3" fmla="*/ 389527 w 477984"/>
                <a:gd name="connsiteY3" fmla="*/ 0 h 536383"/>
                <a:gd name="connsiteX4" fmla="*/ 41541 w 477984"/>
                <a:gd name="connsiteY4" fmla="*/ 39821 h 536383"/>
                <a:gd name="connsiteX5" fmla="*/ 39821 w 477984"/>
                <a:gd name="connsiteY5" fmla="*/ 40595 h 536383"/>
                <a:gd name="connsiteX6" fmla="*/ 0 w 477984"/>
                <a:gd name="connsiteY6" fmla="*/ 75385 h 536383"/>
                <a:gd name="connsiteX7" fmla="*/ 2150 w 477984"/>
                <a:gd name="connsiteY7" fmla="*/ 81062 h 536383"/>
                <a:gd name="connsiteX8" fmla="*/ 33672 w 477984"/>
                <a:gd name="connsiteY8" fmla="*/ 81062 h 536383"/>
                <a:gd name="connsiteX9" fmla="*/ 33672 w 477984"/>
                <a:gd name="connsiteY9" fmla="*/ 129742 h 536383"/>
                <a:gd name="connsiteX10" fmla="*/ 19318 w 477984"/>
                <a:gd name="connsiteY10" fmla="*/ 150723 h 536383"/>
                <a:gd name="connsiteX11" fmla="*/ 40298 w 477984"/>
                <a:gd name="connsiteY11" fmla="*/ 165077 h 536383"/>
                <a:gd name="connsiteX12" fmla="*/ 54959 w 477984"/>
                <a:gd name="connsiteY12" fmla="*/ 147674 h 536383"/>
                <a:gd name="connsiteX13" fmla="*/ 48508 w 477984"/>
                <a:gd name="connsiteY13" fmla="*/ 147674 h 536383"/>
                <a:gd name="connsiteX14" fmla="*/ 36983 w 477984"/>
                <a:gd name="connsiteY14" fmla="*/ 159199 h 536383"/>
                <a:gd name="connsiteX15" fmla="*/ 25458 w 477984"/>
                <a:gd name="connsiteY15" fmla="*/ 147674 h 536383"/>
                <a:gd name="connsiteX16" fmla="*/ 36983 w 477984"/>
                <a:gd name="connsiteY16" fmla="*/ 136149 h 536383"/>
                <a:gd name="connsiteX17" fmla="*/ 40208 w 477984"/>
                <a:gd name="connsiteY17" fmla="*/ 136149 h 536383"/>
                <a:gd name="connsiteX18" fmla="*/ 40208 w 477984"/>
                <a:gd name="connsiteY18" fmla="*/ 81062 h 536383"/>
                <a:gd name="connsiteX19" fmla="*/ 342825 w 477984"/>
                <a:gd name="connsiteY19" fmla="*/ 81062 h 536383"/>
                <a:gd name="connsiteX20" fmla="*/ 342825 w 477984"/>
                <a:gd name="connsiteY20" fmla="*/ 529933 h 536383"/>
                <a:gd name="connsiteX21" fmla="*/ 306917 w 477984"/>
                <a:gd name="connsiteY21" fmla="*/ 529933 h 536383"/>
                <a:gd name="connsiteX22" fmla="*/ 306917 w 477984"/>
                <a:gd name="connsiteY22" fmla="*/ 536384 h 536383"/>
                <a:gd name="connsiteX23" fmla="*/ 428832 w 477984"/>
                <a:gd name="connsiteY23" fmla="*/ 536384 h 536383"/>
                <a:gd name="connsiteX24" fmla="*/ 428832 w 477984"/>
                <a:gd name="connsiteY24" fmla="*/ 529933 h 536383"/>
                <a:gd name="connsiteX25" fmla="*/ 392881 w 477984"/>
                <a:gd name="connsiteY25" fmla="*/ 529933 h 536383"/>
                <a:gd name="connsiteX26" fmla="*/ 392881 w 477984"/>
                <a:gd name="connsiteY26" fmla="*/ 81062 h 536383"/>
                <a:gd name="connsiteX27" fmla="*/ 467277 w 477984"/>
                <a:gd name="connsiteY27" fmla="*/ 74611 h 536383"/>
                <a:gd name="connsiteX28" fmla="*/ 398729 w 477984"/>
                <a:gd name="connsiteY28" fmla="*/ 74611 h 536383"/>
                <a:gd name="connsiteX29" fmla="*/ 434465 w 477984"/>
                <a:gd name="connsiteY29" fmla="*/ 46358 h 536383"/>
                <a:gd name="connsiteX30" fmla="*/ 393139 w 477984"/>
                <a:gd name="connsiteY30" fmla="*/ 10106 h 536383"/>
                <a:gd name="connsiteX31" fmla="*/ 427155 w 477984"/>
                <a:gd name="connsiteY31" fmla="*/ 39649 h 536383"/>
                <a:gd name="connsiteX32" fmla="*/ 392881 w 477984"/>
                <a:gd name="connsiteY32" fmla="*/ 39649 h 536383"/>
                <a:gd name="connsiteX33" fmla="*/ 393139 w 477984"/>
                <a:gd name="connsiteY33" fmla="*/ 46100 h 536383"/>
                <a:gd name="connsiteX34" fmla="*/ 424273 w 477984"/>
                <a:gd name="connsiteY34" fmla="*/ 46100 h 536383"/>
                <a:gd name="connsiteX35" fmla="*/ 392924 w 477984"/>
                <a:gd name="connsiteY35" fmla="*/ 70827 h 536383"/>
                <a:gd name="connsiteX36" fmla="*/ 384581 w 477984"/>
                <a:gd name="connsiteY36" fmla="*/ 7053 h 536383"/>
                <a:gd name="connsiteX37" fmla="*/ 365058 w 477984"/>
                <a:gd name="connsiteY37" fmla="*/ 39821 h 536383"/>
                <a:gd name="connsiteX38" fmla="*/ 98435 w 477984"/>
                <a:gd name="connsiteY38" fmla="*/ 39821 h 536383"/>
                <a:gd name="connsiteX39" fmla="*/ 10794 w 477984"/>
                <a:gd name="connsiteY39" fmla="*/ 74568 h 536383"/>
                <a:gd name="connsiteX40" fmla="*/ 42015 w 477984"/>
                <a:gd name="connsiteY40" fmla="*/ 47261 h 536383"/>
                <a:gd name="connsiteX41" fmla="*/ 73622 w 477984"/>
                <a:gd name="connsiteY41" fmla="*/ 74568 h 536383"/>
                <a:gd name="connsiteX42" fmla="*/ 50701 w 477984"/>
                <a:gd name="connsiteY42" fmla="*/ 46229 h 536383"/>
                <a:gd name="connsiteX43" fmla="*/ 117185 w 477984"/>
                <a:gd name="connsiteY43" fmla="*/ 46229 h 536383"/>
                <a:gd name="connsiteX44" fmla="*/ 83040 w 477984"/>
                <a:gd name="connsiteY44" fmla="*/ 74181 h 536383"/>
                <a:gd name="connsiteX45" fmla="*/ 92759 w 477984"/>
                <a:gd name="connsiteY45" fmla="*/ 74568 h 536383"/>
                <a:gd name="connsiteX46" fmla="*/ 127162 w 477984"/>
                <a:gd name="connsiteY46" fmla="*/ 46487 h 536383"/>
                <a:gd name="connsiteX47" fmla="*/ 161564 w 477984"/>
                <a:gd name="connsiteY47" fmla="*/ 74568 h 536383"/>
                <a:gd name="connsiteX48" fmla="*/ 136880 w 477984"/>
                <a:gd name="connsiteY48" fmla="*/ 46229 h 536383"/>
                <a:gd name="connsiteX49" fmla="*/ 205342 w 477984"/>
                <a:gd name="connsiteY49" fmla="*/ 46229 h 536383"/>
                <a:gd name="connsiteX50" fmla="*/ 170939 w 477984"/>
                <a:gd name="connsiteY50" fmla="*/ 74224 h 536383"/>
                <a:gd name="connsiteX51" fmla="*/ 180916 w 477984"/>
                <a:gd name="connsiteY51" fmla="*/ 74568 h 536383"/>
                <a:gd name="connsiteX52" fmla="*/ 215319 w 477984"/>
                <a:gd name="connsiteY52" fmla="*/ 46487 h 536383"/>
                <a:gd name="connsiteX53" fmla="*/ 249722 w 477984"/>
                <a:gd name="connsiteY53" fmla="*/ 74568 h 536383"/>
                <a:gd name="connsiteX54" fmla="*/ 225038 w 477984"/>
                <a:gd name="connsiteY54" fmla="*/ 46229 h 536383"/>
                <a:gd name="connsiteX55" fmla="*/ 293500 w 477984"/>
                <a:gd name="connsiteY55" fmla="*/ 46229 h 536383"/>
                <a:gd name="connsiteX56" fmla="*/ 259097 w 477984"/>
                <a:gd name="connsiteY56" fmla="*/ 74224 h 536383"/>
                <a:gd name="connsiteX57" fmla="*/ 269030 w 477984"/>
                <a:gd name="connsiteY57" fmla="*/ 74568 h 536383"/>
                <a:gd name="connsiteX58" fmla="*/ 303433 w 477984"/>
                <a:gd name="connsiteY58" fmla="*/ 46487 h 536383"/>
                <a:gd name="connsiteX59" fmla="*/ 337019 w 477984"/>
                <a:gd name="connsiteY59" fmla="*/ 74568 h 536383"/>
                <a:gd name="connsiteX60" fmla="*/ 313066 w 477984"/>
                <a:gd name="connsiteY60" fmla="*/ 46229 h 536383"/>
                <a:gd name="connsiteX61" fmla="*/ 361187 w 477984"/>
                <a:gd name="connsiteY61" fmla="*/ 46229 h 536383"/>
                <a:gd name="connsiteX62" fmla="*/ 345233 w 477984"/>
                <a:gd name="connsiteY62" fmla="*/ 73020 h 536383"/>
                <a:gd name="connsiteX63" fmla="*/ 349275 w 477984"/>
                <a:gd name="connsiteY63" fmla="*/ 87125 h 536383"/>
                <a:gd name="connsiteX64" fmla="*/ 382904 w 477984"/>
                <a:gd name="connsiteY64" fmla="*/ 129312 h 536383"/>
                <a:gd name="connsiteX65" fmla="*/ 349275 w 477984"/>
                <a:gd name="connsiteY65" fmla="*/ 173476 h 536383"/>
                <a:gd name="connsiteX66" fmla="*/ 349275 w 477984"/>
                <a:gd name="connsiteY66" fmla="*/ 186034 h 536383"/>
                <a:gd name="connsiteX67" fmla="*/ 382947 w 477984"/>
                <a:gd name="connsiteY67" fmla="*/ 230155 h 536383"/>
                <a:gd name="connsiteX68" fmla="*/ 349275 w 477984"/>
                <a:gd name="connsiteY68" fmla="*/ 274277 h 536383"/>
                <a:gd name="connsiteX69" fmla="*/ 382947 w 477984"/>
                <a:gd name="connsiteY69" fmla="*/ 331128 h 536383"/>
                <a:gd name="connsiteX70" fmla="*/ 349275 w 477984"/>
                <a:gd name="connsiteY70" fmla="*/ 375593 h 536383"/>
                <a:gd name="connsiteX71" fmla="*/ 349275 w 477984"/>
                <a:gd name="connsiteY71" fmla="*/ 287264 h 536383"/>
                <a:gd name="connsiteX72" fmla="*/ 349275 w 477984"/>
                <a:gd name="connsiteY72" fmla="*/ 388021 h 536383"/>
                <a:gd name="connsiteX73" fmla="*/ 382947 w 477984"/>
                <a:gd name="connsiteY73" fmla="*/ 432100 h 536383"/>
                <a:gd name="connsiteX74" fmla="*/ 349275 w 477984"/>
                <a:gd name="connsiteY74" fmla="*/ 476179 h 536383"/>
                <a:gd name="connsiteX75" fmla="*/ 349275 w 477984"/>
                <a:gd name="connsiteY75" fmla="*/ 529718 h 536383"/>
                <a:gd name="connsiteX76" fmla="*/ 349275 w 477984"/>
                <a:gd name="connsiteY76" fmla="*/ 488994 h 536383"/>
                <a:gd name="connsiteX77" fmla="*/ 380367 w 477984"/>
                <a:gd name="connsiteY77" fmla="*/ 529718 h 536383"/>
                <a:gd name="connsiteX78" fmla="*/ 386430 w 477984"/>
                <a:gd name="connsiteY78" fmla="*/ 527009 h 536383"/>
                <a:gd name="connsiteX79" fmla="*/ 352543 w 477984"/>
                <a:gd name="connsiteY79" fmla="*/ 482586 h 536383"/>
                <a:gd name="connsiteX80" fmla="*/ 386430 w 477984"/>
                <a:gd name="connsiteY80" fmla="*/ 438164 h 536383"/>
                <a:gd name="connsiteX81" fmla="*/ 386430 w 477984"/>
                <a:gd name="connsiteY81" fmla="*/ 426037 h 536383"/>
                <a:gd name="connsiteX82" fmla="*/ 352543 w 477984"/>
                <a:gd name="connsiteY82" fmla="*/ 381614 h 536383"/>
                <a:gd name="connsiteX83" fmla="*/ 386430 w 477984"/>
                <a:gd name="connsiteY83" fmla="*/ 337191 h 536383"/>
                <a:gd name="connsiteX84" fmla="*/ 386430 w 477984"/>
                <a:gd name="connsiteY84" fmla="*/ 325064 h 536383"/>
                <a:gd name="connsiteX85" fmla="*/ 352543 w 477984"/>
                <a:gd name="connsiteY85" fmla="*/ 280985 h 536383"/>
                <a:gd name="connsiteX86" fmla="*/ 386430 w 477984"/>
                <a:gd name="connsiteY86" fmla="*/ 236563 h 536383"/>
                <a:gd name="connsiteX87" fmla="*/ 386430 w 477984"/>
                <a:gd name="connsiteY87" fmla="*/ 224135 h 536383"/>
                <a:gd name="connsiteX88" fmla="*/ 352500 w 477984"/>
                <a:gd name="connsiteY88" fmla="*/ 179626 h 536383"/>
                <a:gd name="connsiteX89" fmla="*/ 386430 w 477984"/>
                <a:gd name="connsiteY89" fmla="*/ 135160 h 536383"/>
                <a:gd name="connsiteX90" fmla="*/ 386430 w 477984"/>
                <a:gd name="connsiteY90" fmla="*/ 123205 h 536383"/>
                <a:gd name="connsiteX91" fmla="*/ 352672 w 477984"/>
                <a:gd name="connsiteY91" fmla="*/ 80847 h 536383"/>
                <a:gd name="connsiteX92" fmla="*/ 386430 w 477984"/>
                <a:gd name="connsiteY92" fmla="*/ 80847 h 536383"/>
                <a:gd name="connsiteX93" fmla="*/ 386430 w 477984"/>
                <a:gd name="connsiteY93" fmla="*/ 74396 h 536383"/>
                <a:gd name="connsiteX94" fmla="*/ 352027 w 477984"/>
                <a:gd name="connsiteY94" fmla="*/ 74396 h 536383"/>
                <a:gd name="connsiteX95" fmla="*/ 368928 w 477984"/>
                <a:gd name="connsiteY95" fmla="*/ 46057 h 536383"/>
                <a:gd name="connsiteX96" fmla="*/ 386645 w 477984"/>
                <a:gd name="connsiteY96" fmla="*/ 46057 h 536383"/>
                <a:gd name="connsiteX97" fmla="*/ 386430 w 477984"/>
                <a:gd name="connsiteY97" fmla="*/ 39606 h 536383"/>
                <a:gd name="connsiteX98" fmla="*/ 372669 w 477984"/>
                <a:gd name="connsiteY98" fmla="*/ 39606 h 536383"/>
                <a:gd name="connsiteX99" fmla="*/ 386430 w 477984"/>
                <a:gd name="connsiteY99" fmla="*/ 16513 h 53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77984" h="536383">
                  <a:moveTo>
                    <a:pt x="475878" y="81062"/>
                  </a:moveTo>
                  <a:lnTo>
                    <a:pt x="477985" y="75385"/>
                  </a:lnTo>
                  <a:lnTo>
                    <a:pt x="391978" y="774"/>
                  </a:lnTo>
                  <a:lnTo>
                    <a:pt x="389527" y="0"/>
                  </a:lnTo>
                  <a:lnTo>
                    <a:pt x="41541" y="39821"/>
                  </a:lnTo>
                  <a:lnTo>
                    <a:pt x="39821" y="40595"/>
                  </a:lnTo>
                  <a:lnTo>
                    <a:pt x="0" y="75385"/>
                  </a:lnTo>
                  <a:lnTo>
                    <a:pt x="2150" y="81062"/>
                  </a:lnTo>
                  <a:lnTo>
                    <a:pt x="33672" y="81062"/>
                  </a:lnTo>
                  <a:lnTo>
                    <a:pt x="33672" y="129742"/>
                  </a:lnTo>
                  <a:cubicBezTo>
                    <a:pt x="23914" y="131572"/>
                    <a:pt x="17488" y="140965"/>
                    <a:pt x="19318" y="150723"/>
                  </a:cubicBezTo>
                  <a:cubicBezTo>
                    <a:pt x="21147" y="160480"/>
                    <a:pt x="30541" y="166907"/>
                    <a:pt x="40298" y="165077"/>
                  </a:cubicBezTo>
                  <a:cubicBezTo>
                    <a:pt x="48702" y="163501"/>
                    <a:pt x="54833" y="156224"/>
                    <a:pt x="54959" y="147674"/>
                  </a:cubicBezTo>
                  <a:lnTo>
                    <a:pt x="48508" y="147674"/>
                  </a:lnTo>
                  <a:cubicBezTo>
                    <a:pt x="48508" y="154039"/>
                    <a:pt x="43348" y="159199"/>
                    <a:pt x="36983" y="159199"/>
                  </a:cubicBezTo>
                  <a:cubicBezTo>
                    <a:pt x="30618" y="159199"/>
                    <a:pt x="25458" y="154039"/>
                    <a:pt x="25458" y="147674"/>
                  </a:cubicBezTo>
                  <a:cubicBezTo>
                    <a:pt x="25458" y="141309"/>
                    <a:pt x="30618" y="136149"/>
                    <a:pt x="36983" y="136149"/>
                  </a:cubicBezTo>
                  <a:lnTo>
                    <a:pt x="40208" y="136149"/>
                  </a:lnTo>
                  <a:lnTo>
                    <a:pt x="40208" y="81062"/>
                  </a:lnTo>
                  <a:lnTo>
                    <a:pt x="342825" y="81062"/>
                  </a:lnTo>
                  <a:lnTo>
                    <a:pt x="342825" y="529933"/>
                  </a:lnTo>
                  <a:lnTo>
                    <a:pt x="306917" y="529933"/>
                  </a:lnTo>
                  <a:lnTo>
                    <a:pt x="306917" y="536384"/>
                  </a:lnTo>
                  <a:lnTo>
                    <a:pt x="428832" y="536384"/>
                  </a:lnTo>
                  <a:lnTo>
                    <a:pt x="428832" y="529933"/>
                  </a:lnTo>
                  <a:lnTo>
                    <a:pt x="392881" y="529933"/>
                  </a:lnTo>
                  <a:lnTo>
                    <a:pt x="392881" y="81062"/>
                  </a:lnTo>
                  <a:close/>
                  <a:moveTo>
                    <a:pt x="467277" y="74611"/>
                  </a:moveTo>
                  <a:lnTo>
                    <a:pt x="398729" y="74611"/>
                  </a:lnTo>
                  <a:lnTo>
                    <a:pt x="434465" y="46358"/>
                  </a:lnTo>
                  <a:close/>
                  <a:moveTo>
                    <a:pt x="393139" y="10106"/>
                  </a:moveTo>
                  <a:lnTo>
                    <a:pt x="427155" y="39649"/>
                  </a:lnTo>
                  <a:lnTo>
                    <a:pt x="392881" y="39649"/>
                  </a:lnTo>
                  <a:close/>
                  <a:moveTo>
                    <a:pt x="393139" y="46100"/>
                  </a:moveTo>
                  <a:lnTo>
                    <a:pt x="424273" y="46100"/>
                  </a:lnTo>
                  <a:lnTo>
                    <a:pt x="392924" y="70827"/>
                  </a:lnTo>
                  <a:close/>
                  <a:moveTo>
                    <a:pt x="384581" y="7053"/>
                  </a:moveTo>
                  <a:lnTo>
                    <a:pt x="365058" y="39821"/>
                  </a:lnTo>
                  <a:lnTo>
                    <a:pt x="98435" y="39821"/>
                  </a:lnTo>
                  <a:close/>
                  <a:moveTo>
                    <a:pt x="10794" y="74568"/>
                  </a:moveTo>
                  <a:lnTo>
                    <a:pt x="42015" y="47261"/>
                  </a:lnTo>
                  <a:lnTo>
                    <a:pt x="73622" y="74568"/>
                  </a:lnTo>
                  <a:close/>
                  <a:moveTo>
                    <a:pt x="50701" y="46229"/>
                  </a:moveTo>
                  <a:lnTo>
                    <a:pt x="117185" y="46229"/>
                  </a:lnTo>
                  <a:lnTo>
                    <a:pt x="83040" y="74181"/>
                  </a:lnTo>
                  <a:close/>
                  <a:moveTo>
                    <a:pt x="92759" y="74568"/>
                  </a:moveTo>
                  <a:lnTo>
                    <a:pt x="127162" y="46487"/>
                  </a:lnTo>
                  <a:lnTo>
                    <a:pt x="161564" y="74568"/>
                  </a:lnTo>
                  <a:close/>
                  <a:moveTo>
                    <a:pt x="136880" y="46229"/>
                  </a:moveTo>
                  <a:lnTo>
                    <a:pt x="205342" y="46229"/>
                  </a:lnTo>
                  <a:lnTo>
                    <a:pt x="170939" y="74224"/>
                  </a:lnTo>
                  <a:close/>
                  <a:moveTo>
                    <a:pt x="180916" y="74568"/>
                  </a:moveTo>
                  <a:lnTo>
                    <a:pt x="215319" y="46487"/>
                  </a:lnTo>
                  <a:lnTo>
                    <a:pt x="249722" y="74568"/>
                  </a:lnTo>
                  <a:close/>
                  <a:moveTo>
                    <a:pt x="225038" y="46229"/>
                  </a:moveTo>
                  <a:lnTo>
                    <a:pt x="293500" y="46229"/>
                  </a:lnTo>
                  <a:lnTo>
                    <a:pt x="259097" y="74224"/>
                  </a:lnTo>
                  <a:close/>
                  <a:moveTo>
                    <a:pt x="269030" y="74568"/>
                  </a:moveTo>
                  <a:lnTo>
                    <a:pt x="303433" y="46487"/>
                  </a:lnTo>
                  <a:lnTo>
                    <a:pt x="337019" y="74568"/>
                  </a:lnTo>
                  <a:close/>
                  <a:moveTo>
                    <a:pt x="313066" y="46229"/>
                  </a:moveTo>
                  <a:lnTo>
                    <a:pt x="361187" y="46229"/>
                  </a:lnTo>
                  <a:lnTo>
                    <a:pt x="345233" y="73020"/>
                  </a:lnTo>
                  <a:close/>
                  <a:moveTo>
                    <a:pt x="349275" y="87125"/>
                  </a:moveTo>
                  <a:lnTo>
                    <a:pt x="382904" y="129312"/>
                  </a:lnTo>
                  <a:lnTo>
                    <a:pt x="349275" y="173476"/>
                  </a:lnTo>
                  <a:close/>
                  <a:moveTo>
                    <a:pt x="349275" y="186034"/>
                  </a:moveTo>
                  <a:lnTo>
                    <a:pt x="382947" y="230155"/>
                  </a:lnTo>
                  <a:lnTo>
                    <a:pt x="349275" y="274277"/>
                  </a:lnTo>
                  <a:close/>
                  <a:moveTo>
                    <a:pt x="382947" y="331128"/>
                  </a:moveTo>
                  <a:lnTo>
                    <a:pt x="349275" y="375593"/>
                  </a:lnTo>
                  <a:lnTo>
                    <a:pt x="349275" y="287264"/>
                  </a:lnTo>
                  <a:close/>
                  <a:moveTo>
                    <a:pt x="349275" y="388021"/>
                  </a:moveTo>
                  <a:lnTo>
                    <a:pt x="382947" y="432100"/>
                  </a:lnTo>
                  <a:lnTo>
                    <a:pt x="349275" y="476179"/>
                  </a:lnTo>
                  <a:close/>
                  <a:moveTo>
                    <a:pt x="349275" y="529718"/>
                  </a:moveTo>
                  <a:lnTo>
                    <a:pt x="349275" y="488994"/>
                  </a:lnTo>
                  <a:lnTo>
                    <a:pt x="380367" y="529718"/>
                  </a:lnTo>
                  <a:close/>
                  <a:moveTo>
                    <a:pt x="386430" y="527009"/>
                  </a:moveTo>
                  <a:lnTo>
                    <a:pt x="352543" y="482586"/>
                  </a:lnTo>
                  <a:lnTo>
                    <a:pt x="386430" y="438164"/>
                  </a:lnTo>
                  <a:close/>
                  <a:moveTo>
                    <a:pt x="386430" y="426037"/>
                  </a:moveTo>
                  <a:lnTo>
                    <a:pt x="352543" y="381614"/>
                  </a:lnTo>
                  <a:lnTo>
                    <a:pt x="386430" y="337191"/>
                  </a:lnTo>
                  <a:close/>
                  <a:moveTo>
                    <a:pt x="386430" y="325064"/>
                  </a:moveTo>
                  <a:lnTo>
                    <a:pt x="352543" y="280985"/>
                  </a:lnTo>
                  <a:lnTo>
                    <a:pt x="386430" y="236563"/>
                  </a:lnTo>
                  <a:close/>
                  <a:moveTo>
                    <a:pt x="386430" y="224135"/>
                  </a:moveTo>
                  <a:lnTo>
                    <a:pt x="352500" y="179626"/>
                  </a:lnTo>
                  <a:lnTo>
                    <a:pt x="386430" y="135160"/>
                  </a:lnTo>
                  <a:close/>
                  <a:moveTo>
                    <a:pt x="386430" y="123205"/>
                  </a:moveTo>
                  <a:lnTo>
                    <a:pt x="352672" y="80847"/>
                  </a:lnTo>
                  <a:lnTo>
                    <a:pt x="386430" y="80847"/>
                  </a:lnTo>
                  <a:close/>
                  <a:moveTo>
                    <a:pt x="386430" y="74396"/>
                  </a:moveTo>
                  <a:lnTo>
                    <a:pt x="352027" y="74396"/>
                  </a:lnTo>
                  <a:lnTo>
                    <a:pt x="368928" y="46057"/>
                  </a:lnTo>
                  <a:lnTo>
                    <a:pt x="386645" y="46057"/>
                  </a:lnTo>
                  <a:close/>
                  <a:moveTo>
                    <a:pt x="386430" y="39606"/>
                  </a:moveTo>
                  <a:lnTo>
                    <a:pt x="372669" y="39606"/>
                  </a:lnTo>
                  <a:lnTo>
                    <a:pt x="386430" y="16513"/>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5" name="Kombinationstegning: figur 172">
              <a:extLst>
                <a:ext uri="{FF2B5EF4-FFF2-40B4-BE49-F238E27FC236}">
                  <a16:creationId xmlns:a16="http://schemas.microsoft.com/office/drawing/2014/main" id="{B78420D6-843D-4448-B9CA-FFE09934A35F}"/>
                </a:ext>
              </a:extLst>
            </p:cNvPr>
            <p:cNvSpPr/>
            <p:nvPr/>
          </p:nvSpPr>
          <p:spPr>
            <a:xfrm>
              <a:off x="1940348" y="3191721"/>
              <a:ext cx="6450" cy="39821"/>
            </a:xfrm>
            <a:custGeom>
              <a:avLst/>
              <a:gdLst>
                <a:gd name="connsiteX0" fmla="*/ 0 w 6450"/>
                <a:gd name="connsiteY0" fmla="*/ 0 h 39821"/>
                <a:gd name="connsiteX1" fmla="*/ 6451 w 6450"/>
                <a:gd name="connsiteY1" fmla="*/ 0 h 39821"/>
                <a:gd name="connsiteX2" fmla="*/ 6451 w 6450"/>
                <a:gd name="connsiteY2" fmla="*/ 39821 h 39821"/>
                <a:gd name="connsiteX3" fmla="*/ 0 w 6450"/>
                <a:gd name="connsiteY3" fmla="*/ 39821 h 39821"/>
              </a:gdLst>
              <a:ahLst/>
              <a:cxnLst>
                <a:cxn ang="0">
                  <a:pos x="connsiteX0" y="connsiteY0"/>
                </a:cxn>
                <a:cxn ang="0">
                  <a:pos x="connsiteX1" y="connsiteY1"/>
                </a:cxn>
                <a:cxn ang="0">
                  <a:pos x="connsiteX2" y="connsiteY2"/>
                </a:cxn>
                <a:cxn ang="0">
                  <a:pos x="connsiteX3" y="connsiteY3"/>
                </a:cxn>
              </a:cxnLst>
              <a:rect l="l" t="t" r="r" b="b"/>
              <a:pathLst>
                <a:path w="6450" h="39821">
                  <a:moveTo>
                    <a:pt x="0" y="0"/>
                  </a:moveTo>
                  <a:lnTo>
                    <a:pt x="6451" y="0"/>
                  </a:lnTo>
                  <a:lnTo>
                    <a:pt x="6451" y="39821"/>
                  </a:lnTo>
                  <a:lnTo>
                    <a:pt x="0" y="39821"/>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6" name="Kombinationstegning: figur 173">
              <a:extLst>
                <a:ext uri="{FF2B5EF4-FFF2-40B4-BE49-F238E27FC236}">
                  <a16:creationId xmlns:a16="http://schemas.microsoft.com/office/drawing/2014/main" id="{0664EB52-FFFE-409F-8257-C1C33CBD41BC}"/>
                </a:ext>
              </a:extLst>
            </p:cNvPr>
            <p:cNvSpPr/>
            <p:nvPr/>
          </p:nvSpPr>
          <p:spPr>
            <a:xfrm>
              <a:off x="1904182" y="3143213"/>
              <a:ext cx="6450" cy="88329"/>
            </a:xfrm>
            <a:custGeom>
              <a:avLst/>
              <a:gdLst>
                <a:gd name="connsiteX0" fmla="*/ 0 w 6450"/>
                <a:gd name="connsiteY0" fmla="*/ 0 h 88329"/>
                <a:gd name="connsiteX1" fmla="*/ 6451 w 6450"/>
                <a:gd name="connsiteY1" fmla="*/ 0 h 88329"/>
                <a:gd name="connsiteX2" fmla="*/ 6451 w 6450"/>
                <a:gd name="connsiteY2" fmla="*/ 88329 h 88329"/>
                <a:gd name="connsiteX3" fmla="*/ 0 w 6450"/>
                <a:gd name="connsiteY3" fmla="*/ 88329 h 88329"/>
              </a:gdLst>
              <a:ahLst/>
              <a:cxnLst>
                <a:cxn ang="0">
                  <a:pos x="connsiteX0" y="connsiteY0"/>
                </a:cxn>
                <a:cxn ang="0">
                  <a:pos x="connsiteX1" y="connsiteY1"/>
                </a:cxn>
                <a:cxn ang="0">
                  <a:pos x="connsiteX2" y="connsiteY2"/>
                </a:cxn>
                <a:cxn ang="0">
                  <a:pos x="connsiteX3" y="connsiteY3"/>
                </a:cxn>
              </a:cxnLst>
              <a:rect l="l" t="t" r="r" b="b"/>
              <a:pathLst>
                <a:path w="6450" h="88329">
                  <a:moveTo>
                    <a:pt x="0" y="0"/>
                  </a:moveTo>
                  <a:lnTo>
                    <a:pt x="6451" y="0"/>
                  </a:lnTo>
                  <a:lnTo>
                    <a:pt x="6451" y="88329"/>
                  </a:lnTo>
                  <a:lnTo>
                    <a:pt x="0" y="88329"/>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7" name="Kombinationstegning: figur 174">
              <a:extLst>
                <a:ext uri="{FF2B5EF4-FFF2-40B4-BE49-F238E27FC236}">
                  <a16:creationId xmlns:a16="http://schemas.microsoft.com/office/drawing/2014/main" id="{5BED4D4B-5CF4-4065-BFFA-DDD1DEAA1ED0}"/>
                </a:ext>
              </a:extLst>
            </p:cNvPr>
            <p:cNvSpPr/>
            <p:nvPr/>
          </p:nvSpPr>
          <p:spPr>
            <a:xfrm>
              <a:off x="1867973" y="3160630"/>
              <a:ext cx="6450" cy="70912"/>
            </a:xfrm>
            <a:custGeom>
              <a:avLst/>
              <a:gdLst>
                <a:gd name="connsiteX0" fmla="*/ 0 w 6450"/>
                <a:gd name="connsiteY0" fmla="*/ 0 h 70912"/>
                <a:gd name="connsiteX1" fmla="*/ 6451 w 6450"/>
                <a:gd name="connsiteY1" fmla="*/ 0 h 70912"/>
                <a:gd name="connsiteX2" fmla="*/ 6451 w 6450"/>
                <a:gd name="connsiteY2" fmla="*/ 70913 h 70912"/>
                <a:gd name="connsiteX3" fmla="*/ 0 w 6450"/>
                <a:gd name="connsiteY3" fmla="*/ 70913 h 70912"/>
              </a:gdLst>
              <a:ahLst/>
              <a:cxnLst>
                <a:cxn ang="0">
                  <a:pos x="connsiteX0" y="connsiteY0"/>
                </a:cxn>
                <a:cxn ang="0">
                  <a:pos x="connsiteX1" y="connsiteY1"/>
                </a:cxn>
                <a:cxn ang="0">
                  <a:pos x="connsiteX2" y="connsiteY2"/>
                </a:cxn>
                <a:cxn ang="0">
                  <a:pos x="connsiteX3" y="connsiteY3"/>
                </a:cxn>
              </a:cxnLst>
              <a:rect l="l" t="t" r="r" b="b"/>
              <a:pathLst>
                <a:path w="6450" h="70912">
                  <a:moveTo>
                    <a:pt x="0" y="0"/>
                  </a:moveTo>
                  <a:lnTo>
                    <a:pt x="6451" y="0"/>
                  </a:lnTo>
                  <a:lnTo>
                    <a:pt x="6451" y="70913"/>
                  </a:lnTo>
                  <a:lnTo>
                    <a:pt x="0" y="70913"/>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48" name="Kombinationstegning: figur 175">
              <a:extLst>
                <a:ext uri="{FF2B5EF4-FFF2-40B4-BE49-F238E27FC236}">
                  <a16:creationId xmlns:a16="http://schemas.microsoft.com/office/drawing/2014/main" id="{9F57988B-470A-4FE7-9B7D-5DBA2F6A7671}"/>
                </a:ext>
              </a:extLst>
            </p:cNvPr>
            <p:cNvSpPr/>
            <p:nvPr/>
          </p:nvSpPr>
          <p:spPr>
            <a:xfrm>
              <a:off x="1831764" y="3121411"/>
              <a:ext cx="6450" cy="110132"/>
            </a:xfrm>
            <a:custGeom>
              <a:avLst/>
              <a:gdLst>
                <a:gd name="connsiteX0" fmla="*/ 0 w 6450"/>
                <a:gd name="connsiteY0" fmla="*/ 0 h 110132"/>
                <a:gd name="connsiteX1" fmla="*/ 6451 w 6450"/>
                <a:gd name="connsiteY1" fmla="*/ 0 h 110132"/>
                <a:gd name="connsiteX2" fmla="*/ 6451 w 6450"/>
                <a:gd name="connsiteY2" fmla="*/ 110132 h 110132"/>
                <a:gd name="connsiteX3" fmla="*/ 0 w 6450"/>
                <a:gd name="connsiteY3" fmla="*/ 110132 h 110132"/>
              </a:gdLst>
              <a:ahLst/>
              <a:cxnLst>
                <a:cxn ang="0">
                  <a:pos x="connsiteX0" y="connsiteY0"/>
                </a:cxn>
                <a:cxn ang="0">
                  <a:pos x="connsiteX1" y="connsiteY1"/>
                </a:cxn>
                <a:cxn ang="0">
                  <a:pos x="connsiteX2" y="connsiteY2"/>
                </a:cxn>
                <a:cxn ang="0">
                  <a:pos x="connsiteX3" y="connsiteY3"/>
                </a:cxn>
              </a:cxnLst>
              <a:rect l="l" t="t" r="r" b="b"/>
              <a:pathLst>
                <a:path w="6450" h="110132">
                  <a:moveTo>
                    <a:pt x="0" y="0"/>
                  </a:moveTo>
                  <a:lnTo>
                    <a:pt x="6451" y="0"/>
                  </a:lnTo>
                  <a:lnTo>
                    <a:pt x="6451" y="110132"/>
                  </a:lnTo>
                  <a:lnTo>
                    <a:pt x="0" y="110132"/>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grpSp>
      <p:grpSp>
        <p:nvGrpSpPr>
          <p:cNvPr id="26" name="Grafik 23" title="Procesikon">
            <a:extLst>
              <a:ext uri="{FF2B5EF4-FFF2-40B4-BE49-F238E27FC236}">
                <a16:creationId xmlns:a16="http://schemas.microsoft.com/office/drawing/2014/main" id="{505A2127-1D94-4929-818C-6BB00BD7C4A3}"/>
              </a:ext>
            </a:extLst>
          </p:cNvPr>
          <p:cNvGrpSpPr/>
          <p:nvPr/>
        </p:nvGrpSpPr>
        <p:grpSpPr>
          <a:xfrm>
            <a:off x="5218679" y="4193437"/>
            <a:ext cx="552624" cy="585135"/>
            <a:chOff x="3413148" y="2859960"/>
            <a:chExt cx="414468" cy="438851"/>
          </a:xfrm>
        </p:grpSpPr>
        <p:sp>
          <p:nvSpPr>
            <p:cNvPr id="27" name="Kombinationstegning: figur 185">
              <a:extLst>
                <a:ext uri="{FF2B5EF4-FFF2-40B4-BE49-F238E27FC236}">
                  <a16:creationId xmlns:a16="http://schemas.microsoft.com/office/drawing/2014/main" id="{ED2CBFF3-B451-41BA-AF1F-67A807F27BF1}"/>
                </a:ext>
              </a:extLst>
            </p:cNvPr>
            <p:cNvSpPr/>
            <p:nvPr/>
          </p:nvSpPr>
          <p:spPr>
            <a:xfrm>
              <a:off x="3413148" y="2859960"/>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8" name="Kombinationstegning: figur 186">
              <a:extLst>
                <a:ext uri="{FF2B5EF4-FFF2-40B4-BE49-F238E27FC236}">
                  <a16:creationId xmlns:a16="http://schemas.microsoft.com/office/drawing/2014/main" id="{079BF3B4-09E1-47F8-82C3-981AAE0BAE5B}"/>
                </a:ext>
              </a:extLst>
            </p:cNvPr>
            <p:cNvSpPr/>
            <p:nvPr/>
          </p:nvSpPr>
          <p:spPr>
            <a:xfrm>
              <a:off x="3476965" y="3042123"/>
              <a:ext cx="190505" cy="191322"/>
            </a:xfrm>
            <a:custGeom>
              <a:avLst/>
              <a:gdLst>
                <a:gd name="connsiteX0" fmla="*/ 190506 w 190505"/>
                <a:gd name="connsiteY0" fmla="*/ 113056 h 191322"/>
                <a:gd name="connsiteX1" fmla="*/ 190506 w 190505"/>
                <a:gd name="connsiteY1" fmla="*/ 78654 h 191322"/>
                <a:gd name="connsiteX2" fmla="*/ 164317 w 190505"/>
                <a:gd name="connsiteY2" fmla="*/ 77019 h 191322"/>
                <a:gd name="connsiteX3" fmla="*/ 157221 w 190505"/>
                <a:gd name="connsiteY3" fmla="*/ 59818 h 191322"/>
                <a:gd name="connsiteX4" fmla="*/ 174423 w 190505"/>
                <a:gd name="connsiteY4" fmla="*/ 40036 h 191322"/>
                <a:gd name="connsiteX5" fmla="*/ 150384 w 190505"/>
                <a:gd name="connsiteY5" fmla="*/ 15868 h 191322"/>
                <a:gd name="connsiteX6" fmla="*/ 130559 w 190505"/>
                <a:gd name="connsiteY6" fmla="*/ 33500 h 191322"/>
                <a:gd name="connsiteX7" fmla="*/ 113874 w 190505"/>
                <a:gd name="connsiteY7" fmla="*/ 26662 h 191322"/>
                <a:gd name="connsiteX8" fmla="*/ 112239 w 190505"/>
                <a:gd name="connsiteY8" fmla="*/ 0 h 191322"/>
                <a:gd name="connsiteX9" fmla="*/ 78267 w 190505"/>
                <a:gd name="connsiteY9" fmla="*/ 0 h 191322"/>
                <a:gd name="connsiteX10" fmla="*/ 76632 w 190505"/>
                <a:gd name="connsiteY10" fmla="*/ 26662 h 191322"/>
                <a:gd name="connsiteX11" fmla="*/ 59775 w 190505"/>
                <a:gd name="connsiteY11" fmla="*/ 33629 h 191322"/>
                <a:gd name="connsiteX12" fmla="*/ 39950 w 190505"/>
                <a:gd name="connsiteY12" fmla="*/ 15997 h 191322"/>
                <a:gd name="connsiteX13" fmla="*/ 15911 w 190505"/>
                <a:gd name="connsiteY13" fmla="*/ 39950 h 191322"/>
                <a:gd name="connsiteX14" fmla="*/ 33328 w 190505"/>
                <a:gd name="connsiteY14" fmla="*/ 59775 h 191322"/>
                <a:gd name="connsiteX15" fmla="*/ 26189 w 190505"/>
                <a:gd name="connsiteY15" fmla="*/ 76976 h 191322"/>
                <a:gd name="connsiteX16" fmla="*/ 0 w 190505"/>
                <a:gd name="connsiteY16" fmla="*/ 78654 h 191322"/>
                <a:gd name="connsiteX17" fmla="*/ 0 w 190505"/>
                <a:gd name="connsiteY17" fmla="*/ 113056 h 191322"/>
                <a:gd name="connsiteX18" fmla="*/ 26146 w 190505"/>
                <a:gd name="connsiteY18" fmla="*/ 114648 h 191322"/>
                <a:gd name="connsiteX19" fmla="*/ 33285 w 190505"/>
                <a:gd name="connsiteY19" fmla="*/ 131849 h 191322"/>
                <a:gd name="connsiteX20" fmla="*/ 15868 w 190505"/>
                <a:gd name="connsiteY20" fmla="*/ 151631 h 191322"/>
                <a:gd name="connsiteX21" fmla="*/ 39907 w 190505"/>
                <a:gd name="connsiteY21" fmla="*/ 175756 h 191322"/>
                <a:gd name="connsiteX22" fmla="*/ 59732 w 190505"/>
                <a:gd name="connsiteY22" fmla="*/ 158167 h 191322"/>
                <a:gd name="connsiteX23" fmla="*/ 76632 w 190505"/>
                <a:gd name="connsiteY23" fmla="*/ 164661 h 191322"/>
                <a:gd name="connsiteX24" fmla="*/ 78267 w 190505"/>
                <a:gd name="connsiteY24" fmla="*/ 191323 h 191322"/>
                <a:gd name="connsiteX25" fmla="*/ 112239 w 190505"/>
                <a:gd name="connsiteY25" fmla="*/ 191323 h 191322"/>
                <a:gd name="connsiteX26" fmla="*/ 113874 w 190505"/>
                <a:gd name="connsiteY26" fmla="*/ 164661 h 191322"/>
                <a:gd name="connsiteX27" fmla="*/ 130774 w 190505"/>
                <a:gd name="connsiteY27" fmla="*/ 157737 h 191322"/>
                <a:gd name="connsiteX28" fmla="*/ 150599 w 190505"/>
                <a:gd name="connsiteY28" fmla="*/ 175326 h 191322"/>
                <a:gd name="connsiteX29" fmla="*/ 174595 w 190505"/>
                <a:gd name="connsiteY29" fmla="*/ 151201 h 191322"/>
                <a:gd name="connsiteX30" fmla="*/ 157393 w 190505"/>
                <a:gd name="connsiteY30" fmla="*/ 131376 h 191322"/>
                <a:gd name="connsiteX31" fmla="*/ 164489 w 190505"/>
                <a:gd name="connsiteY31" fmla="*/ 114175 h 191322"/>
                <a:gd name="connsiteX32" fmla="*/ 95253 w 190505"/>
                <a:gd name="connsiteY32" fmla="*/ 127678 h 191322"/>
                <a:gd name="connsiteX33" fmla="*/ 63388 w 190505"/>
                <a:gd name="connsiteY33" fmla="*/ 96156 h 191322"/>
                <a:gd name="connsiteX34" fmla="*/ 94909 w 190505"/>
                <a:gd name="connsiteY34" fmla="*/ 64291 h 191322"/>
                <a:gd name="connsiteX35" fmla="*/ 126774 w 190505"/>
                <a:gd name="connsiteY35" fmla="*/ 95813 h 191322"/>
                <a:gd name="connsiteX36" fmla="*/ 126775 w 190505"/>
                <a:gd name="connsiteY36" fmla="*/ 95855 h 191322"/>
                <a:gd name="connsiteX37" fmla="*/ 95253 w 190505"/>
                <a:gd name="connsiteY37" fmla="*/ 127463 h 19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505" h="191322">
                  <a:moveTo>
                    <a:pt x="190506" y="113056"/>
                  </a:moveTo>
                  <a:lnTo>
                    <a:pt x="190506" y="78654"/>
                  </a:lnTo>
                  <a:lnTo>
                    <a:pt x="164317" y="77019"/>
                  </a:lnTo>
                  <a:cubicBezTo>
                    <a:pt x="162711" y="71001"/>
                    <a:pt x="160326" y="65218"/>
                    <a:pt x="157221" y="59818"/>
                  </a:cubicBezTo>
                  <a:lnTo>
                    <a:pt x="174423" y="40036"/>
                  </a:lnTo>
                  <a:lnTo>
                    <a:pt x="150384" y="15868"/>
                  </a:lnTo>
                  <a:lnTo>
                    <a:pt x="130559" y="33500"/>
                  </a:lnTo>
                  <a:cubicBezTo>
                    <a:pt x="125314" y="30514"/>
                    <a:pt x="119706" y="28216"/>
                    <a:pt x="113874" y="26662"/>
                  </a:cubicBezTo>
                  <a:lnTo>
                    <a:pt x="112239" y="0"/>
                  </a:lnTo>
                  <a:lnTo>
                    <a:pt x="78267" y="0"/>
                  </a:lnTo>
                  <a:lnTo>
                    <a:pt x="76632" y="26662"/>
                  </a:lnTo>
                  <a:cubicBezTo>
                    <a:pt x="70734" y="28239"/>
                    <a:pt x="65066" y="30582"/>
                    <a:pt x="59775" y="33629"/>
                  </a:cubicBezTo>
                  <a:lnTo>
                    <a:pt x="39950" y="15997"/>
                  </a:lnTo>
                  <a:lnTo>
                    <a:pt x="15911" y="39950"/>
                  </a:lnTo>
                  <a:lnTo>
                    <a:pt x="33328" y="59775"/>
                  </a:lnTo>
                  <a:cubicBezTo>
                    <a:pt x="30192" y="65165"/>
                    <a:pt x="27791" y="70950"/>
                    <a:pt x="26189" y="76976"/>
                  </a:cubicBezTo>
                  <a:lnTo>
                    <a:pt x="0" y="78654"/>
                  </a:lnTo>
                  <a:lnTo>
                    <a:pt x="0" y="113056"/>
                  </a:lnTo>
                  <a:lnTo>
                    <a:pt x="26146" y="114648"/>
                  </a:lnTo>
                  <a:cubicBezTo>
                    <a:pt x="27759" y="120670"/>
                    <a:pt x="30159" y="126452"/>
                    <a:pt x="33285" y="131849"/>
                  </a:cubicBezTo>
                  <a:lnTo>
                    <a:pt x="15868" y="151631"/>
                  </a:lnTo>
                  <a:lnTo>
                    <a:pt x="39907" y="175756"/>
                  </a:lnTo>
                  <a:lnTo>
                    <a:pt x="59732" y="158167"/>
                  </a:lnTo>
                  <a:cubicBezTo>
                    <a:pt x="65060" y="161057"/>
                    <a:pt x="70741" y="163237"/>
                    <a:pt x="76632" y="164661"/>
                  </a:cubicBezTo>
                  <a:lnTo>
                    <a:pt x="78267" y="191323"/>
                  </a:lnTo>
                  <a:lnTo>
                    <a:pt x="112239" y="191323"/>
                  </a:lnTo>
                  <a:lnTo>
                    <a:pt x="113874" y="164661"/>
                  </a:lnTo>
                  <a:cubicBezTo>
                    <a:pt x="119784" y="163100"/>
                    <a:pt x="125466" y="160769"/>
                    <a:pt x="130774" y="157737"/>
                  </a:cubicBezTo>
                  <a:lnTo>
                    <a:pt x="150599" y="175326"/>
                  </a:lnTo>
                  <a:lnTo>
                    <a:pt x="174595" y="151201"/>
                  </a:lnTo>
                  <a:lnTo>
                    <a:pt x="157393" y="131376"/>
                  </a:lnTo>
                  <a:cubicBezTo>
                    <a:pt x="160498" y="125975"/>
                    <a:pt x="162883" y="120193"/>
                    <a:pt x="164489" y="114175"/>
                  </a:cubicBezTo>
                  <a:close/>
                  <a:moveTo>
                    <a:pt x="95253" y="127678"/>
                  </a:moveTo>
                  <a:cubicBezTo>
                    <a:pt x="77749" y="127772"/>
                    <a:pt x="63483" y="113660"/>
                    <a:pt x="63388" y="96156"/>
                  </a:cubicBezTo>
                  <a:cubicBezTo>
                    <a:pt x="63293" y="78653"/>
                    <a:pt x="77406" y="64386"/>
                    <a:pt x="94909" y="64291"/>
                  </a:cubicBezTo>
                  <a:cubicBezTo>
                    <a:pt x="112413" y="64197"/>
                    <a:pt x="126680" y="78309"/>
                    <a:pt x="126774" y="95813"/>
                  </a:cubicBezTo>
                  <a:cubicBezTo>
                    <a:pt x="126775" y="95827"/>
                    <a:pt x="126775" y="95841"/>
                    <a:pt x="126775" y="95855"/>
                  </a:cubicBezTo>
                  <a:cubicBezTo>
                    <a:pt x="126728" y="113259"/>
                    <a:pt x="112656" y="127368"/>
                    <a:pt x="95253" y="127463"/>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9" name="Kombinationstegning: figur 187">
              <a:extLst>
                <a:ext uri="{FF2B5EF4-FFF2-40B4-BE49-F238E27FC236}">
                  <a16:creationId xmlns:a16="http://schemas.microsoft.com/office/drawing/2014/main" id="{94E867AA-4909-4D35-B96B-44FEF96EDC9C}"/>
                </a:ext>
              </a:extLst>
            </p:cNvPr>
            <p:cNvSpPr/>
            <p:nvPr/>
          </p:nvSpPr>
          <p:spPr>
            <a:xfrm>
              <a:off x="3695308" y="3180693"/>
              <a:ext cx="38962" cy="38905"/>
            </a:xfrm>
            <a:custGeom>
              <a:avLst/>
              <a:gdLst>
                <a:gd name="connsiteX0" fmla="*/ 28068 w 38962"/>
                <a:gd name="connsiteY0" fmla="*/ 2008 h 38905"/>
                <a:gd name="connsiteX1" fmla="*/ 2008 w 38962"/>
                <a:gd name="connsiteY1" fmla="*/ 10867 h 38905"/>
                <a:gd name="connsiteX2" fmla="*/ 10867 w 38962"/>
                <a:gd name="connsiteY2" fmla="*/ 36927 h 38905"/>
                <a:gd name="connsiteX3" fmla="*/ 10867 w 38962"/>
                <a:gd name="connsiteY3" fmla="*/ 36927 h 38905"/>
                <a:gd name="connsiteX4" fmla="*/ 19467 w 38962"/>
                <a:gd name="connsiteY4" fmla="*/ 38906 h 38905"/>
                <a:gd name="connsiteX5" fmla="*/ 38963 w 38962"/>
                <a:gd name="connsiteY5" fmla="*/ 19524 h 38905"/>
                <a:gd name="connsiteX6" fmla="*/ 28068 w 38962"/>
                <a:gd name="connsiteY6" fmla="*/ 2008 h 38905"/>
                <a:gd name="connsiteX7" fmla="*/ 31207 w 38962"/>
                <a:gd name="connsiteY7" fmla="*/ 25187 h 38905"/>
                <a:gd name="connsiteX8" fmla="*/ 13857 w 38962"/>
                <a:gd name="connsiteY8" fmla="*/ 30829 h 38905"/>
                <a:gd name="connsiteX9" fmla="*/ 8214 w 38962"/>
                <a:gd name="connsiteY9" fmla="*/ 13482 h 38905"/>
                <a:gd name="connsiteX10" fmla="*/ 15296 w 38962"/>
                <a:gd name="connsiteY10" fmla="*/ 7212 h 38905"/>
                <a:gd name="connsiteX11" fmla="*/ 25230 w 38962"/>
                <a:gd name="connsiteY11" fmla="*/ 7814 h 38905"/>
                <a:gd name="connsiteX12" fmla="*/ 31809 w 38962"/>
                <a:gd name="connsiteY12" fmla="*/ 15254 h 38905"/>
                <a:gd name="connsiteX13" fmla="*/ 31207 w 38962"/>
                <a:gd name="connsiteY13" fmla="*/ 25187 h 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62" h="38905">
                  <a:moveTo>
                    <a:pt x="28068" y="2008"/>
                  </a:moveTo>
                  <a:cubicBezTo>
                    <a:pt x="18425" y="-2743"/>
                    <a:pt x="6758" y="1226"/>
                    <a:pt x="2008" y="10867"/>
                  </a:cubicBezTo>
                  <a:cubicBezTo>
                    <a:pt x="-2742" y="20509"/>
                    <a:pt x="1224" y="32175"/>
                    <a:pt x="10867" y="36927"/>
                  </a:cubicBezTo>
                  <a:lnTo>
                    <a:pt x="10867" y="36927"/>
                  </a:lnTo>
                  <a:cubicBezTo>
                    <a:pt x="13540" y="38248"/>
                    <a:pt x="16485" y="38927"/>
                    <a:pt x="19467" y="38906"/>
                  </a:cubicBezTo>
                  <a:cubicBezTo>
                    <a:pt x="30202" y="38936"/>
                    <a:pt x="38931" y="30262"/>
                    <a:pt x="38963" y="19524"/>
                  </a:cubicBezTo>
                  <a:cubicBezTo>
                    <a:pt x="38985" y="12084"/>
                    <a:pt x="34754" y="5281"/>
                    <a:pt x="28068" y="2008"/>
                  </a:cubicBezTo>
                  <a:close/>
                  <a:moveTo>
                    <a:pt x="31207" y="25187"/>
                  </a:moveTo>
                  <a:cubicBezTo>
                    <a:pt x="27975" y="31539"/>
                    <a:pt x="20207" y="34063"/>
                    <a:pt x="13857" y="30829"/>
                  </a:cubicBezTo>
                  <a:cubicBezTo>
                    <a:pt x="7508" y="27600"/>
                    <a:pt x="4981" y="19829"/>
                    <a:pt x="8214" y="13482"/>
                  </a:cubicBezTo>
                  <a:cubicBezTo>
                    <a:pt x="9696" y="10570"/>
                    <a:pt x="12227" y="8330"/>
                    <a:pt x="15296" y="7212"/>
                  </a:cubicBezTo>
                  <a:cubicBezTo>
                    <a:pt x="18554" y="6077"/>
                    <a:pt x="22132" y="6292"/>
                    <a:pt x="25230" y="7814"/>
                  </a:cubicBezTo>
                  <a:cubicBezTo>
                    <a:pt x="28328" y="9315"/>
                    <a:pt x="30697" y="11994"/>
                    <a:pt x="31809" y="15254"/>
                  </a:cubicBezTo>
                  <a:cubicBezTo>
                    <a:pt x="32946" y="18513"/>
                    <a:pt x="32728" y="22091"/>
                    <a:pt x="31207" y="25187"/>
                  </a:cubicBez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30" name="Kombinationstegning: figur 188">
              <a:extLst>
                <a:ext uri="{FF2B5EF4-FFF2-40B4-BE49-F238E27FC236}">
                  <a16:creationId xmlns:a16="http://schemas.microsoft.com/office/drawing/2014/main" id="{8847D016-44D5-4EA1-8A3A-6AED5F3D3624}"/>
                </a:ext>
              </a:extLst>
            </p:cNvPr>
            <p:cNvSpPr/>
            <p:nvPr/>
          </p:nvSpPr>
          <p:spPr>
            <a:xfrm>
              <a:off x="3661794" y="3147224"/>
              <a:ext cx="106003" cy="106003"/>
            </a:xfrm>
            <a:custGeom>
              <a:avLst/>
              <a:gdLst>
                <a:gd name="connsiteX0" fmla="*/ 92673 w 106003"/>
                <a:gd name="connsiteY0" fmla="*/ 52636 h 106003"/>
                <a:gd name="connsiteX1" fmla="*/ 106004 w 106003"/>
                <a:gd name="connsiteY1" fmla="*/ 47132 h 106003"/>
                <a:gd name="connsiteX2" fmla="*/ 98349 w 106003"/>
                <a:gd name="connsiteY2" fmla="*/ 25157 h 106003"/>
                <a:gd name="connsiteX3" fmla="*/ 84459 w 106003"/>
                <a:gd name="connsiteY3" fmla="*/ 29027 h 106003"/>
                <a:gd name="connsiteX4" fmla="*/ 80847 w 106003"/>
                <a:gd name="connsiteY4" fmla="*/ 24942 h 106003"/>
                <a:gd name="connsiteX5" fmla="*/ 86351 w 106003"/>
                <a:gd name="connsiteY5" fmla="*/ 11611 h 106003"/>
                <a:gd name="connsiteX6" fmla="*/ 65279 w 106003"/>
                <a:gd name="connsiteY6" fmla="*/ 1333 h 106003"/>
                <a:gd name="connsiteX7" fmla="*/ 58055 w 106003"/>
                <a:gd name="connsiteY7" fmla="*/ 13675 h 106003"/>
                <a:gd name="connsiteX8" fmla="*/ 52636 w 106003"/>
                <a:gd name="connsiteY8" fmla="*/ 13331 h 106003"/>
                <a:gd name="connsiteX9" fmla="*/ 47089 w 106003"/>
                <a:gd name="connsiteY9" fmla="*/ 0 h 106003"/>
                <a:gd name="connsiteX10" fmla="*/ 24899 w 106003"/>
                <a:gd name="connsiteY10" fmla="*/ 7655 h 106003"/>
                <a:gd name="connsiteX11" fmla="*/ 28769 w 106003"/>
                <a:gd name="connsiteY11" fmla="*/ 21545 h 106003"/>
                <a:gd name="connsiteX12" fmla="*/ 24727 w 106003"/>
                <a:gd name="connsiteY12" fmla="*/ 25157 h 106003"/>
                <a:gd name="connsiteX13" fmla="*/ 11353 w 106003"/>
                <a:gd name="connsiteY13" fmla="*/ 19610 h 106003"/>
                <a:gd name="connsiteX14" fmla="*/ 1075 w 106003"/>
                <a:gd name="connsiteY14" fmla="*/ 40724 h 106003"/>
                <a:gd name="connsiteX15" fmla="*/ 13632 w 106003"/>
                <a:gd name="connsiteY15" fmla="*/ 47820 h 106003"/>
                <a:gd name="connsiteX16" fmla="*/ 13331 w 106003"/>
                <a:gd name="connsiteY16" fmla="*/ 53238 h 106003"/>
                <a:gd name="connsiteX17" fmla="*/ 0 w 106003"/>
                <a:gd name="connsiteY17" fmla="*/ 58786 h 106003"/>
                <a:gd name="connsiteX18" fmla="*/ 7741 w 106003"/>
                <a:gd name="connsiteY18" fmla="*/ 81062 h 106003"/>
                <a:gd name="connsiteX19" fmla="*/ 21674 w 106003"/>
                <a:gd name="connsiteY19" fmla="*/ 77234 h 106003"/>
                <a:gd name="connsiteX20" fmla="*/ 25243 w 106003"/>
                <a:gd name="connsiteY20" fmla="*/ 81277 h 106003"/>
                <a:gd name="connsiteX21" fmla="*/ 19739 w 106003"/>
                <a:gd name="connsiteY21" fmla="*/ 94608 h 106003"/>
                <a:gd name="connsiteX22" fmla="*/ 40810 w 106003"/>
                <a:gd name="connsiteY22" fmla="*/ 104929 h 106003"/>
                <a:gd name="connsiteX23" fmla="*/ 47906 w 106003"/>
                <a:gd name="connsiteY23" fmla="*/ 92329 h 106003"/>
                <a:gd name="connsiteX24" fmla="*/ 53367 w 106003"/>
                <a:gd name="connsiteY24" fmla="*/ 92673 h 106003"/>
                <a:gd name="connsiteX25" fmla="*/ 58872 w 106003"/>
                <a:gd name="connsiteY25" fmla="*/ 106004 h 106003"/>
                <a:gd name="connsiteX26" fmla="*/ 81062 w 106003"/>
                <a:gd name="connsiteY26" fmla="*/ 98263 h 106003"/>
                <a:gd name="connsiteX27" fmla="*/ 77191 w 106003"/>
                <a:gd name="connsiteY27" fmla="*/ 84373 h 106003"/>
                <a:gd name="connsiteX28" fmla="*/ 81492 w 106003"/>
                <a:gd name="connsiteY28" fmla="*/ 80761 h 106003"/>
                <a:gd name="connsiteX29" fmla="*/ 94823 w 106003"/>
                <a:gd name="connsiteY29" fmla="*/ 86308 h 106003"/>
                <a:gd name="connsiteX30" fmla="*/ 105101 w 106003"/>
                <a:gd name="connsiteY30" fmla="*/ 65236 h 106003"/>
                <a:gd name="connsiteX31" fmla="*/ 92458 w 106003"/>
                <a:gd name="connsiteY31" fmla="*/ 58055 h 106003"/>
                <a:gd name="connsiteX32" fmla="*/ 92673 w 106003"/>
                <a:gd name="connsiteY32" fmla="*/ 52636 h 106003"/>
                <a:gd name="connsiteX33" fmla="*/ 96414 w 106003"/>
                <a:gd name="connsiteY33" fmla="*/ 67817 h 106003"/>
                <a:gd name="connsiteX34" fmla="*/ 91469 w 106003"/>
                <a:gd name="connsiteY34" fmla="*/ 77966 h 106003"/>
                <a:gd name="connsiteX35" fmla="*/ 79557 w 106003"/>
                <a:gd name="connsiteY35" fmla="*/ 73020 h 106003"/>
                <a:gd name="connsiteX36" fmla="*/ 78052 w 106003"/>
                <a:gd name="connsiteY36" fmla="*/ 74783 h 106003"/>
                <a:gd name="connsiteX37" fmla="*/ 71730 w 106003"/>
                <a:gd name="connsiteY37" fmla="*/ 80374 h 106003"/>
                <a:gd name="connsiteX38" fmla="*/ 69795 w 106003"/>
                <a:gd name="connsiteY38" fmla="*/ 81664 h 106003"/>
                <a:gd name="connsiteX39" fmla="*/ 73278 w 106003"/>
                <a:gd name="connsiteY39" fmla="*/ 94135 h 106003"/>
                <a:gd name="connsiteX40" fmla="*/ 62570 w 106003"/>
                <a:gd name="connsiteY40" fmla="*/ 97790 h 106003"/>
                <a:gd name="connsiteX41" fmla="*/ 57625 w 106003"/>
                <a:gd name="connsiteY41" fmla="*/ 85878 h 106003"/>
                <a:gd name="connsiteX42" fmla="*/ 55303 w 106003"/>
                <a:gd name="connsiteY42" fmla="*/ 85878 h 106003"/>
                <a:gd name="connsiteX43" fmla="*/ 46702 w 106003"/>
                <a:gd name="connsiteY43" fmla="*/ 85362 h 106003"/>
                <a:gd name="connsiteX44" fmla="*/ 44423 w 106003"/>
                <a:gd name="connsiteY44" fmla="*/ 84932 h 106003"/>
                <a:gd name="connsiteX45" fmla="*/ 38058 w 106003"/>
                <a:gd name="connsiteY45" fmla="*/ 96199 h 106003"/>
                <a:gd name="connsiteX46" fmla="*/ 27952 w 106003"/>
                <a:gd name="connsiteY46" fmla="*/ 91340 h 106003"/>
                <a:gd name="connsiteX47" fmla="*/ 32855 w 106003"/>
                <a:gd name="connsiteY47" fmla="*/ 79428 h 106003"/>
                <a:gd name="connsiteX48" fmla="*/ 31135 w 106003"/>
                <a:gd name="connsiteY48" fmla="*/ 77880 h 106003"/>
                <a:gd name="connsiteX49" fmla="*/ 25544 w 106003"/>
                <a:gd name="connsiteY49" fmla="*/ 71558 h 106003"/>
                <a:gd name="connsiteX50" fmla="*/ 24254 w 106003"/>
                <a:gd name="connsiteY50" fmla="*/ 69666 h 106003"/>
                <a:gd name="connsiteX51" fmla="*/ 11783 w 106003"/>
                <a:gd name="connsiteY51" fmla="*/ 73106 h 106003"/>
                <a:gd name="connsiteX52" fmla="*/ 8085 w 106003"/>
                <a:gd name="connsiteY52" fmla="*/ 62398 h 106003"/>
                <a:gd name="connsiteX53" fmla="*/ 20040 w 106003"/>
                <a:gd name="connsiteY53" fmla="*/ 57453 h 106003"/>
                <a:gd name="connsiteX54" fmla="*/ 20040 w 106003"/>
                <a:gd name="connsiteY54" fmla="*/ 55131 h 106003"/>
                <a:gd name="connsiteX55" fmla="*/ 20556 w 106003"/>
                <a:gd name="connsiteY55" fmla="*/ 46530 h 106003"/>
                <a:gd name="connsiteX56" fmla="*/ 21029 w 106003"/>
                <a:gd name="connsiteY56" fmla="*/ 44294 h 106003"/>
                <a:gd name="connsiteX57" fmla="*/ 9676 w 106003"/>
                <a:gd name="connsiteY57" fmla="*/ 38058 h 106003"/>
                <a:gd name="connsiteX58" fmla="*/ 14621 w 106003"/>
                <a:gd name="connsiteY58" fmla="*/ 27866 h 106003"/>
                <a:gd name="connsiteX59" fmla="*/ 26576 w 106003"/>
                <a:gd name="connsiteY59" fmla="*/ 32812 h 106003"/>
                <a:gd name="connsiteX60" fmla="*/ 28081 w 106003"/>
                <a:gd name="connsiteY60" fmla="*/ 31049 h 106003"/>
                <a:gd name="connsiteX61" fmla="*/ 34403 w 106003"/>
                <a:gd name="connsiteY61" fmla="*/ 25458 h 106003"/>
                <a:gd name="connsiteX62" fmla="*/ 36338 w 106003"/>
                <a:gd name="connsiteY62" fmla="*/ 24168 h 106003"/>
                <a:gd name="connsiteX63" fmla="*/ 32898 w 106003"/>
                <a:gd name="connsiteY63" fmla="*/ 11740 h 106003"/>
                <a:gd name="connsiteX64" fmla="*/ 43606 w 106003"/>
                <a:gd name="connsiteY64" fmla="*/ 7956 h 106003"/>
                <a:gd name="connsiteX65" fmla="*/ 48551 w 106003"/>
                <a:gd name="connsiteY65" fmla="*/ 19868 h 106003"/>
                <a:gd name="connsiteX66" fmla="*/ 50830 w 106003"/>
                <a:gd name="connsiteY66" fmla="*/ 19868 h 106003"/>
                <a:gd name="connsiteX67" fmla="*/ 59431 w 106003"/>
                <a:gd name="connsiteY67" fmla="*/ 20384 h 106003"/>
                <a:gd name="connsiteX68" fmla="*/ 61710 w 106003"/>
                <a:gd name="connsiteY68" fmla="*/ 20814 h 106003"/>
                <a:gd name="connsiteX69" fmla="*/ 68075 w 106003"/>
                <a:gd name="connsiteY69" fmla="*/ 9547 h 106003"/>
                <a:gd name="connsiteX70" fmla="*/ 78267 w 106003"/>
                <a:gd name="connsiteY70" fmla="*/ 14535 h 106003"/>
                <a:gd name="connsiteX71" fmla="*/ 73321 w 106003"/>
                <a:gd name="connsiteY71" fmla="*/ 26447 h 106003"/>
                <a:gd name="connsiteX72" fmla="*/ 75041 w 106003"/>
                <a:gd name="connsiteY72" fmla="*/ 27995 h 106003"/>
                <a:gd name="connsiteX73" fmla="*/ 80632 w 106003"/>
                <a:gd name="connsiteY73" fmla="*/ 34317 h 106003"/>
                <a:gd name="connsiteX74" fmla="*/ 81965 w 106003"/>
                <a:gd name="connsiteY74" fmla="*/ 36252 h 106003"/>
                <a:gd name="connsiteX75" fmla="*/ 94393 w 106003"/>
                <a:gd name="connsiteY75" fmla="*/ 32769 h 106003"/>
                <a:gd name="connsiteX76" fmla="*/ 98091 w 106003"/>
                <a:gd name="connsiteY76" fmla="*/ 43477 h 106003"/>
                <a:gd name="connsiteX77" fmla="*/ 86136 w 106003"/>
                <a:gd name="connsiteY77" fmla="*/ 48422 h 106003"/>
                <a:gd name="connsiteX78" fmla="*/ 86136 w 106003"/>
                <a:gd name="connsiteY78" fmla="*/ 50744 h 106003"/>
                <a:gd name="connsiteX79" fmla="*/ 85620 w 106003"/>
                <a:gd name="connsiteY79" fmla="*/ 59345 h 106003"/>
                <a:gd name="connsiteX80" fmla="*/ 85190 w 106003"/>
                <a:gd name="connsiteY80" fmla="*/ 61624 h 1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6003" h="106003">
                  <a:moveTo>
                    <a:pt x="92673" y="52636"/>
                  </a:moveTo>
                  <a:lnTo>
                    <a:pt x="106004" y="47132"/>
                  </a:lnTo>
                  <a:lnTo>
                    <a:pt x="98349" y="25157"/>
                  </a:lnTo>
                  <a:lnTo>
                    <a:pt x="84459" y="29027"/>
                  </a:lnTo>
                  <a:cubicBezTo>
                    <a:pt x="83347" y="27587"/>
                    <a:pt x="82140" y="26224"/>
                    <a:pt x="80847" y="24942"/>
                  </a:cubicBezTo>
                  <a:lnTo>
                    <a:pt x="86351" y="11611"/>
                  </a:lnTo>
                  <a:lnTo>
                    <a:pt x="65279" y="1333"/>
                  </a:lnTo>
                  <a:lnTo>
                    <a:pt x="58055" y="13675"/>
                  </a:lnTo>
                  <a:cubicBezTo>
                    <a:pt x="56259" y="13434"/>
                    <a:pt x="54449" y="13319"/>
                    <a:pt x="52636" y="13331"/>
                  </a:cubicBezTo>
                  <a:lnTo>
                    <a:pt x="47089" y="0"/>
                  </a:lnTo>
                  <a:lnTo>
                    <a:pt x="24899" y="7655"/>
                  </a:lnTo>
                  <a:lnTo>
                    <a:pt x="28769" y="21545"/>
                  </a:lnTo>
                  <a:cubicBezTo>
                    <a:pt x="27343" y="22659"/>
                    <a:pt x="25992" y="23863"/>
                    <a:pt x="24727" y="25157"/>
                  </a:cubicBezTo>
                  <a:lnTo>
                    <a:pt x="11353" y="19610"/>
                  </a:lnTo>
                  <a:lnTo>
                    <a:pt x="1075" y="40724"/>
                  </a:lnTo>
                  <a:lnTo>
                    <a:pt x="13632" y="47820"/>
                  </a:lnTo>
                  <a:cubicBezTo>
                    <a:pt x="13403" y="49618"/>
                    <a:pt x="13303" y="51428"/>
                    <a:pt x="13331" y="53238"/>
                  </a:cubicBezTo>
                  <a:lnTo>
                    <a:pt x="0" y="58786"/>
                  </a:lnTo>
                  <a:lnTo>
                    <a:pt x="7741" y="81062"/>
                  </a:lnTo>
                  <a:lnTo>
                    <a:pt x="21674" y="77234"/>
                  </a:lnTo>
                  <a:cubicBezTo>
                    <a:pt x="22770" y="78662"/>
                    <a:pt x="23962" y="80012"/>
                    <a:pt x="25243" y="81277"/>
                  </a:cubicBezTo>
                  <a:lnTo>
                    <a:pt x="19739" y="94608"/>
                  </a:lnTo>
                  <a:lnTo>
                    <a:pt x="40810" y="104929"/>
                  </a:lnTo>
                  <a:lnTo>
                    <a:pt x="47906" y="92329"/>
                  </a:lnTo>
                  <a:cubicBezTo>
                    <a:pt x="49714" y="92591"/>
                    <a:pt x="51541" y="92707"/>
                    <a:pt x="53367" y="92673"/>
                  </a:cubicBezTo>
                  <a:lnTo>
                    <a:pt x="58872" y="106004"/>
                  </a:lnTo>
                  <a:lnTo>
                    <a:pt x="81062" y="98263"/>
                  </a:lnTo>
                  <a:lnTo>
                    <a:pt x="77191" y="84373"/>
                  </a:lnTo>
                  <a:cubicBezTo>
                    <a:pt x="78706" y="83268"/>
                    <a:pt x="80143" y="82064"/>
                    <a:pt x="81492" y="80761"/>
                  </a:cubicBezTo>
                  <a:lnTo>
                    <a:pt x="94823" y="86308"/>
                  </a:lnTo>
                  <a:lnTo>
                    <a:pt x="105101" y="65236"/>
                  </a:lnTo>
                  <a:lnTo>
                    <a:pt x="92458" y="58055"/>
                  </a:lnTo>
                  <a:cubicBezTo>
                    <a:pt x="92638" y="56253"/>
                    <a:pt x="92707" y="54447"/>
                    <a:pt x="92673" y="52636"/>
                  </a:cubicBezTo>
                  <a:close/>
                  <a:moveTo>
                    <a:pt x="96414" y="67817"/>
                  </a:moveTo>
                  <a:lnTo>
                    <a:pt x="91469" y="77966"/>
                  </a:lnTo>
                  <a:lnTo>
                    <a:pt x="79557" y="73020"/>
                  </a:lnTo>
                  <a:lnTo>
                    <a:pt x="78052" y="74783"/>
                  </a:lnTo>
                  <a:cubicBezTo>
                    <a:pt x="76174" y="76890"/>
                    <a:pt x="74052" y="78770"/>
                    <a:pt x="71730" y="80374"/>
                  </a:cubicBezTo>
                  <a:lnTo>
                    <a:pt x="69795" y="81664"/>
                  </a:lnTo>
                  <a:lnTo>
                    <a:pt x="73278" y="94135"/>
                  </a:lnTo>
                  <a:lnTo>
                    <a:pt x="62570" y="97790"/>
                  </a:lnTo>
                  <a:lnTo>
                    <a:pt x="57625" y="85878"/>
                  </a:lnTo>
                  <a:lnTo>
                    <a:pt x="55303" y="85878"/>
                  </a:lnTo>
                  <a:cubicBezTo>
                    <a:pt x="52426" y="86110"/>
                    <a:pt x="49531" y="85934"/>
                    <a:pt x="46702" y="85362"/>
                  </a:cubicBezTo>
                  <a:lnTo>
                    <a:pt x="44423" y="84932"/>
                  </a:lnTo>
                  <a:lnTo>
                    <a:pt x="38058" y="96199"/>
                  </a:lnTo>
                  <a:lnTo>
                    <a:pt x="27952" y="91340"/>
                  </a:lnTo>
                  <a:lnTo>
                    <a:pt x="32855" y="79428"/>
                  </a:lnTo>
                  <a:lnTo>
                    <a:pt x="31135" y="77880"/>
                  </a:lnTo>
                  <a:cubicBezTo>
                    <a:pt x="29003" y="76026"/>
                    <a:pt x="27124" y="73902"/>
                    <a:pt x="25544" y="71558"/>
                  </a:cubicBezTo>
                  <a:lnTo>
                    <a:pt x="24254" y="69666"/>
                  </a:lnTo>
                  <a:lnTo>
                    <a:pt x="11783" y="73106"/>
                  </a:lnTo>
                  <a:lnTo>
                    <a:pt x="8085" y="62398"/>
                  </a:lnTo>
                  <a:lnTo>
                    <a:pt x="20040" y="57453"/>
                  </a:lnTo>
                  <a:lnTo>
                    <a:pt x="20040" y="55131"/>
                  </a:lnTo>
                  <a:cubicBezTo>
                    <a:pt x="19854" y="52254"/>
                    <a:pt x="20028" y="49364"/>
                    <a:pt x="20556" y="46530"/>
                  </a:cubicBezTo>
                  <a:lnTo>
                    <a:pt x="21029" y="44294"/>
                  </a:lnTo>
                  <a:lnTo>
                    <a:pt x="9676" y="38058"/>
                  </a:lnTo>
                  <a:lnTo>
                    <a:pt x="14621" y="27866"/>
                  </a:lnTo>
                  <a:lnTo>
                    <a:pt x="26576" y="32812"/>
                  </a:lnTo>
                  <a:lnTo>
                    <a:pt x="28081" y="31049"/>
                  </a:lnTo>
                  <a:cubicBezTo>
                    <a:pt x="29957" y="28937"/>
                    <a:pt x="32079" y="27062"/>
                    <a:pt x="34403" y="25458"/>
                  </a:cubicBezTo>
                  <a:lnTo>
                    <a:pt x="36338" y="24168"/>
                  </a:lnTo>
                  <a:lnTo>
                    <a:pt x="32898" y="11740"/>
                  </a:lnTo>
                  <a:lnTo>
                    <a:pt x="43606" y="7956"/>
                  </a:lnTo>
                  <a:lnTo>
                    <a:pt x="48551" y="19868"/>
                  </a:lnTo>
                  <a:lnTo>
                    <a:pt x="50830" y="19868"/>
                  </a:lnTo>
                  <a:cubicBezTo>
                    <a:pt x="53707" y="19638"/>
                    <a:pt x="56602" y="19811"/>
                    <a:pt x="59431" y="20384"/>
                  </a:cubicBezTo>
                  <a:lnTo>
                    <a:pt x="61710" y="20814"/>
                  </a:lnTo>
                  <a:lnTo>
                    <a:pt x="68075" y="9547"/>
                  </a:lnTo>
                  <a:lnTo>
                    <a:pt x="78267" y="14535"/>
                  </a:lnTo>
                  <a:lnTo>
                    <a:pt x="73321" y="26447"/>
                  </a:lnTo>
                  <a:lnTo>
                    <a:pt x="75041" y="27995"/>
                  </a:lnTo>
                  <a:cubicBezTo>
                    <a:pt x="77184" y="29840"/>
                    <a:pt x="79065" y="31965"/>
                    <a:pt x="80632" y="34317"/>
                  </a:cubicBezTo>
                  <a:lnTo>
                    <a:pt x="81965" y="36252"/>
                  </a:lnTo>
                  <a:lnTo>
                    <a:pt x="94393" y="32769"/>
                  </a:lnTo>
                  <a:lnTo>
                    <a:pt x="98091" y="43477"/>
                  </a:lnTo>
                  <a:lnTo>
                    <a:pt x="86136" y="48422"/>
                  </a:lnTo>
                  <a:lnTo>
                    <a:pt x="86136" y="50744"/>
                  </a:lnTo>
                  <a:cubicBezTo>
                    <a:pt x="86321" y="53621"/>
                    <a:pt x="86149" y="56511"/>
                    <a:pt x="85620" y="59345"/>
                  </a:cubicBezTo>
                  <a:lnTo>
                    <a:pt x="85190" y="61624"/>
                  </a:ln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grpSp>
      <p:sp>
        <p:nvSpPr>
          <p:cNvPr id="21" name="Tekstfelt 20"/>
          <p:cNvSpPr txBox="1"/>
          <p:nvPr/>
        </p:nvSpPr>
        <p:spPr>
          <a:xfrm>
            <a:off x="6864085" y="1224354"/>
            <a:ext cx="4686496" cy="173348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380990" indent="-380990" defTabSz="1219170">
              <a:buFont typeface="Arial" panose="020B0604020202020204" pitchFamily="34" charset="0"/>
              <a:buChar char="•"/>
            </a:pPr>
            <a:endParaRPr lang="da-DK" sz="2133" dirty="0">
              <a:solidFill>
                <a:srgbClr val="004742"/>
              </a:solidFill>
              <a:latin typeface="Calibri"/>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Ca. 7000 afdelinger</a:t>
            </a:r>
          </a:p>
          <a:p>
            <a:pPr marL="380990" indent="-380990" defTabSz="1219170">
              <a:buFont typeface="Arial" panose="020B0604020202020204" pitchFamily="34" charset="0"/>
              <a:buChar char="•"/>
            </a:pPr>
            <a:endParaRPr lang="da-DK" sz="2133" dirty="0">
              <a:solidFill>
                <a:srgbClr val="004742"/>
              </a:solidFill>
              <a:latin typeface="Arial" panose="020B0604020202020204" pitchFamily="34" charset="0"/>
              <a:cs typeface="Arial" panose="020B0604020202020204" pitchFamily="34" charset="0"/>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Ca. 500 organisationer</a:t>
            </a:r>
          </a:p>
          <a:p>
            <a:pPr marL="380990" indent="-380990" defTabSz="1219170">
              <a:buFont typeface="Arial" panose="020B0604020202020204" pitchFamily="34" charset="0"/>
              <a:buChar char="•"/>
            </a:pPr>
            <a:endParaRPr lang="da-DK" sz="2133" dirty="0">
              <a:solidFill>
                <a:srgbClr val="004742"/>
              </a:solidFill>
              <a:latin typeface="Calibri"/>
            </a:endParaRPr>
          </a:p>
        </p:txBody>
      </p:sp>
      <p:pic>
        <p:nvPicPr>
          <p:cNvPr id="23" name="Grafik 77" title="Huskon">
            <a:extLst>
              <a:ext uri="{FF2B5EF4-FFF2-40B4-BE49-F238E27FC236}">
                <a16:creationId xmlns:a16="http://schemas.microsoft.com/office/drawing/2014/main" id="{5733945A-BC68-49A7-A07E-858F9E274DD6}"/>
              </a:ext>
            </a:extLst>
          </p:cNvPr>
          <p:cNvPicPr>
            <a:picLocks noChangeAspect="1"/>
          </p:cNvPicPr>
          <p:nvPr/>
        </p:nvPicPr>
        <p:blipFill>
          <a:blip r:embed="rId4">
            <a:extLst>
              <a:ext uri="{96DAC541-7B7A-43D3-8B79-37D633B846F1}">
                <asvg:svgBlip xmlns:asvg="http://schemas.microsoft.com/office/drawing/2016/SVG/main" xmlns="" r:embed="rId49"/>
              </a:ext>
            </a:extLst>
          </a:blip>
          <a:stretch>
            <a:fillRect/>
          </a:stretch>
        </p:blipFill>
        <p:spPr>
          <a:xfrm>
            <a:off x="10636855" y="1563637"/>
            <a:ext cx="495503" cy="422635"/>
          </a:xfrm>
          <a:prstGeom prst="rect">
            <a:avLst/>
          </a:prstGeom>
        </p:spPr>
      </p:pic>
      <p:pic>
        <p:nvPicPr>
          <p:cNvPr id="24" name="Grafik 93" title="Stamtræikon">
            <a:extLst>
              <a:ext uri="{FF2B5EF4-FFF2-40B4-BE49-F238E27FC236}">
                <a16:creationId xmlns:a16="http://schemas.microsoft.com/office/drawing/2014/main" id="{E02D2A9B-CE8B-4C48-95F8-5866C2EA9D7D}"/>
              </a:ext>
            </a:extLst>
          </p:cNvPr>
          <p:cNvPicPr>
            <a:picLocks noChangeAspect="1"/>
          </p:cNvPicPr>
          <p:nvPr/>
        </p:nvPicPr>
        <p:blipFill>
          <a:blip r:embed="rId50">
            <a:extLst>
              <a:ext uri="{96DAC541-7B7A-43D3-8B79-37D633B846F1}">
                <asvg:svgBlip xmlns="" xmlns:asvg="http://schemas.microsoft.com/office/drawing/2016/SVG/main" r:embed="rId79"/>
              </a:ext>
            </a:extLst>
          </a:blip>
          <a:stretch>
            <a:fillRect/>
          </a:stretch>
        </p:blipFill>
        <p:spPr>
          <a:xfrm>
            <a:off x="10636540" y="2227341"/>
            <a:ext cx="530896" cy="353931"/>
          </a:xfrm>
          <a:prstGeom prst="rect">
            <a:avLst/>
          </a:prstGeom>
        </p:spPr>
      </p:pic>
    </p:spTree>
    <p:extLst>
      <p:ext uri="{BB962C8B-B14F-4D97-AF65-F5344CB8AC3E}">
        <p14:creationId xmlns:p14="http://schemas.microsoft.com/office/powerpoint/2010/main" val="49199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53F4-DDE3-3A40-8417-241BAB978500}"/>
              </a:ext>
            </a:extLst>
          </p:cNvPr>
          <p:cNvSpPr>
            <a:spLocks noGrp="1"/>
          </p:cNvSpPr>
          <p:nvPr>
            <p:ph type="ctrTitle"/>
          </p:nvPr>
        </p:nvSpPr>
        <p:spPr>
          <a:xfrm>
            <a:off x="5721438" y="89211"/>
            <a:ext cx="6239884" cy="5605346"/>
          </a:xfrm>
        </p:spPr>
        <p:txBody>
          <a:bodyPr/>
          <a:lstStyle/>
          <a:p>
            <a:r>
              <a:rPr lang="en-US" dirty="0" err="1"/>
              <a:t>Strategisk</a:t>
            </a:r>
            <a:r>
              <a:rPr lang="en-US" dirty="0"/>
              <a:t> </a:t>
            </a:r>
            <a:r>
              <a:rPr lang="en-US" dirty="0" err="1"/>
              <a:t>samarbejde</a:t>
            </a:r>
            <a:r>
              <a:rPr lang="en-US" dirty="0"/>
              <a:t> med </a:t>
            </a:r>
            <a:r>
              <a:rPr lang="en-US" dirty="0" err="1"/>
              <a:t>afsæt</a:t>
            </a:r>
            <a:r>
              <a:rPr lang="en-US" dirty="0"/>
              <a:t> i </a:t>
            </a:r>
            <a:r>
              <a:rPr lang="en-US" dirty="0" err="1"/>
              <a:t>udlejning</a:t>
            </a:r>
            <a:r>
              <a:rPr lang="en-US" dirty="0"/>
              <a:t> og </a:t>
            </a:r>
            <a:r>
              <a:rPr lang="en-US" dirty="0" err="1"/>
              <a:t>anvisning</a:t>
            </a:r>
            <a:endParaRPr lang="en-US" dirty="0"/>
          </a:p>
        </p:txBody>
      </p:sp>
      <p:pic>
        <p:nvPicPr>
          <p:cNvPr id="4" name="Billede 3" descr="Kort med kommuner med aftaler om strategisk udlejnings- og anvisningsaftale om social balance i de almene boligområder eller aftaler, som er på vej. Indeholder Bornholm, Viborg, Silkeborg, Aarhus, Horsens, Esbjerg, Sønderborg, Faaborg-Midtfyn, Odense, Svendborg, Lolland, Guldnborgsund, Slagelse, Næstved, Holbæk, Ringsted, Høje-Taastrup, Helsingør, Furesø, København og Frederiksberg" title="Danmarkskort med markerede byer">
            <a:extLst>
              <a:ext uri="{FF2B5EF4-FFF2-40B4-BE49-F238E27FC236}">
                <a16:creationId xmlns:a16="http://schemas.microsoft.com/office/drawing/2014/main" id="{53E2D96C-C6D5-B2F3-0E35-5BF5E20B3C08}"/>
              </a:ext>
            </a:extLst>
          </p:cNvPr>
          <p:cNvPicPr>
            <a:picLocks noChangeAspect="1"/>
          </p:cNvPicPr>
          <p:nvPr/>
        </p:nvPicPr>
        <p:blipFill>
          <a:blip r:embed="rId3"/>
          <a:stretch>
            <a:fillRect/>
          </a:stretch>
        </p:blipFill>
        <p:spPr>
          <a:xfrm>
            <a:off x="461028" y="568712"/>
            <a:ext cx="5427764" cy="5118409"/>
          </a:xfrm>
          <a:prstGeom prst="rect">
            <a:avLst/>
          </a:prstGeom>
        </p:spPr>
      </p:pic>
      <p:sp>
        <p:nvSpPr>
          <p:cNvPr id="5" name="Tekstfelt 4">
            <a:extLst>
              <a:ext uri="{FF2B5EF4-FFF2-40B4-BE49-F238E27FC236}">
                <a16:creationId xmlns:a16="http://schemas.microsoft.com/office/drawing/2014/main" id="{47C1B981-24BA-222A-D694-18EBAEB8327E}"/>
              </a:ext>
            </a:extLst>
          </p:cNvPr>
          <p:cNvSpPr txBox="1"/>
          <p:nvPr/>
        </p:nvSpPr>
        <p:spPr>
          <a:xfrm>
            <a:off x="691377" y="5433205"/>
            <a:ext cx="479971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1166"/>
                </a:solidFill>
                <a:effectLst/>
                <a:uLnTx/>
                <a:uFillTx/>
                <a:latin typeface="Calibri" panose="020F0502020204030204"/>
                <a:ea typeface="+mn-ea"/>
                <a:cs typeface="+mn-cs"/>
              </a:rPr>
              <a:t>https://bl.dk/politik-og-analyser/temaer/kommunestrategiske-aftaler-om-anvisning-og-udlejning/</a:t>
            </a:r>
          </a:p>
        </p:txBody>
      </p:sp>
    </p:spTree>
    <p:extLst>
      <p:ext uri="{BB962C8B-B14F-4D97-AF65-F5344CB8AC3E}">
        <p14:creationId xmlns:p14="http://schemas.microsoft.com/office/powerpoint/2010/main" val="2049455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F1002C-A368-479C-83AE-55B2CD6A9EC1}"/>
              </a:ext>
            </a:extLst>
          </p:cNvPr>
          <p:cNvSpPr txBox="1">
            <a:spLocks noGrp="1"/>
          </p:cNvSpPr>
          <p:nvPr>
            <p:ph type="title"/>
          </p:nvPr>
        </p:nvSpPr>
        <p:spPr>
          <a:xfrm>
            <a:off x="495394" y="250070"/>
            <a:ext cx="7143192" cy="742392"/>
          </a:xfrm>
        </p:spPr>
        <p:txBody>
          <a:bodyPr>
            <a:normAutofit/>
          </a:bodyPr>
          <a:lstStyle/>
          <a:p>
            <a:pPr lvl="0"/>
            <a:r>
              <a:rPr lang="da-DK" dirty="0"/>
              <a:t>Det begynder med</a:t>
            </a:r>
          </a:p>
        </p:txBody>
      </p:sp>
      <p:sp>
        <p:nvSpPr>
          <p:cNvPr id="3" name="Pladsholder til tekst 2">
            <a:extLst>
              <a:ext uri="{FF2B5EF4-FFF2-40B4-BE49-F238E27FC236}">
                <a16:creationId xmlns:a16="http://schemas.microsoft.com/office/drawing/2014/main" id="{72E9BCEA-F3ED-45DC-AA26-3AEDCD7D7D58}"/>
              </a:ext>
            </a:extLst>
          </p:cNvPr>
          <p:cNvSpPr txBox="1"/>
          <p:nvPr/>
        </p:nvSpPr>
        <p:spPr>
          <a:xfrm>
            <a:off x="495394" y="949887"/>
            <a:ext cx="5024243" cy="5418231"/>
          </a:xfrm>
          <a:prstGeom prst="rect">
            <a:avLst/>
          </a:prstGeom>
          <a:noFill/>
          <a:ln cap="flat">
            <a:noFill/>
          </a:ln>
        </p:spPr>
        <p:txBody>
          <a:bodyPr vert="horz" wrap="square" lIns="0" tIns="0" rIns="0" bIns="0" anchor="t" anchorCtr="0" compatLnSpc="1">
            <a:noAutofit/>
          </a:bodyPr>
          <a:lstStyle/>
          <a:p>
            <a:pPr marL="342900" marR="0" lvl="0" indent="-342900" algn="l" defTabSz="914400" rtl="0" eaLnBrk="1" fontAlgn="auto" latinLnBrk="0" hangingPunct="1">
              <a:lnSpc>
                <a:spcPct val="100000"/>
              </a:lnSpc>
              <a:spcBef>
                <a:spcPts val="1000"/>
              </a:spcBef>
              <a:spcAft>
                <a:spcPts val="0"/>
              </a:spcAft>
              <a:buClrTx/>
              <a:buSzPts val="1600"/>
              <a:buFontTx/>
              <a:buBlip>
                <a:blip r:embed="rId3"/>
              </a:buBlip>
              <a:tabLst/>
              <a:defRPr sz="1800" b="0" i="0" u="none" strike="noStrike" kern="0" cap="none" spc="0" baseline="0">
                <a:solidFill>
                  <a:srgbClr val="000000"/>
                </a:solidFill>
                <a:uFillTx/>
              </a:defRPr>
            </a:pP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data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data</a:t>
            </a: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0" marR="0" lvl="0" indent="0" algn="l" defTabSz="914400" rtl="0" eaLnBrk="1" fontAlgn="auto" latinLnBrk="0" hangingPunct="1">
              <a:lnSpc>
                <a:spcPct val="100000"/>
              </a:lnSpc>
              <a:spcBef>
                <a:spcPts val="1000"/>
              </a:spcBef>
              <a:spcAft>
                <a:spcPts val="0"/>
              </a:spcAft>
              <a:buClrTx/>
              <a:buSzPts val="1600"/>
              <a:buFontTx/>
              <a:buNone/>
              <a:tabLst/>
              <a:defRPr sz="1800" b="0" i="0" u="none" strike="noStrike" kern="0" cap="none" spc="0" baseline="0">
                <a:solidFill>
                  <a:srgbClr val="000000"/>
                </a:solidFill>
                <a:uFillTx/>
              </a:defRPr>
            </a:pP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p>
          <a:p>
            <a:pPr marL="342900" marR="0" lvl="0" indent="-342900" algn="l" defTabSz="914400" rtl="0" eaLnBrk="1" fontAlgn="auto" latinLnBrk="0" hangingPunct="1">
              <a:lnSpc>
                <a:spcPct val="100000"/>
              </a:lnSpc>
              <a:spcBef>
                <a:spcPts val="1000"/>
              </a:spcBef>
              <a:spcAft>
                <a:spcPts val="0"/>
              </a:spcAft>
              <a:buClrTx/>
              <a:buSzPts val="1600"/>
              <a:buFontTx/>
              <a:buBlip>
                <a:blip r:embed="rId3"/>
              </a:buBlip>
              <a:tabLst/>
              <a:defRPr sz="1800" b="0" i="0" u="none" strike="noStrike" kern="0" cap="none" spc="0" baseline="0">
                <a:solidFill>
                  <a:srgbClr val="000000"/>
                </a:solidFill>
                <a:uFillTx/>
              </a:defRPr>
            </a:pP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fakta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Ffkta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fakta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Ffkta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fakta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r>
              <a:rPr kumimoji="0" lang="da-DK" sz="1600" b="0" i="0" u="none" strike="noStrike" kern="1200" cap="none" spc="0" normalizeH="0" baseline="0" noProof="0" dirty="0" err="1">
                <a:ln>
                  <a:noFill/>
                </a:ln>
                <a:solidFill>
                  <a:srgbClr val="001166"/>
                </a:solidFill>
                <a:effectLst/>
                <a:uLnTx/>
                <a:uFillTx/>
                <a:latin typeface="Proxima Nova Semibold" pitchFamily="2"/>
                <a:ea typeface="Source Sans Pro"/>
                <a:cs typeface="Arial" pitchFamily="34"/>
              </a:rPr>
              <a:t>fakta</a:t>
            </a:r>
            <a:r>
              <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rPr>
              <a:t> </a:t>
            </a:r>
          </a:p>
          <a:p>
            <a:pPr marL="0" marR="0" lvl="0" indent="0" algn="l" defTabSz="914400" rtl="0" eaLnBrk="1" fontAlgn="auto" latinLnBrk="0" hangingPunct="1">
              <a:lnSpc>
                <a:spcPct val="100000"/>
              </a:lnSpc>
              <a:spcBef>
                <a:spcPts val="1000"/>
              </a:spcBef>
              <a:spcAft>
                <a:spcPts val="0"/>
              </a:spcAft>
              <a:buClrTx/>
              <a:buSzTx/>
              <a:buFontTx/>
              <a:buNone/>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342900" marR="0" lvl="0" indent="-342900" algn="l" defTabSz="914400" rtl="0" eaLnBrk="1" fontAlgn="auto" latinLnBrk="0" hangingPunct="1">
              <a:lnSpc>
                <a:spcPct val="100000"/>
              </a:lnSpc>
              <a:spcBef>
                <a:spcPts val="1000"/>
              </a:spcBef>
              <a:spcAft>
                <a:spcPts val="0"/>
              </a:spcAft>
              <a:buClrTx/>
              <a:buSzPts val="1600"/>
              <a:buFontTx/>
              <a:buBlip>
                <a:blip r:embed="rId3"/>
              </a:buBlip>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342900" marR="0" lvl="0" indent="-342900" algn="l" defTabSz="914400" rtl="0" eaLnBrk="1" fontAlgn="auto" latinLnBrk="0" hangingPunct="1">
              <a:lnSpc>
                <a:spcPct val="100000"/>
              </a:lnSpc>
              <a:spcBef>
                <a:spcPts val="1000"/>
              </a:spcBef>
              <a:spcAft>
                <a:spcPts val="0"/>
              </a:spcAft>
              <a:buClrTx/>
              <a:buSzPts val="1600"/>
              <a:buFontTx/>
              <a:buBlip>
                <a:blip r:embed="rId3"/>
              </a:buBlip>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342900" marR="0" lvl="0" indent="-342900" algn="l" defTabSz="914400" rtl="0" eaLnBrk="1" fontAlgn="auto" latinLnBrk="0" hangingPunct="1">
              <a:lnSpc>
                <a:spcPct val="100000"/>
              </a:lnSpc>
              <a:spcBef>
                <a:spcPts val="1000"/>
              </a:spcBef>
              <a:spcAft>
                <a:spcPts val="0"/>
              </a:spcAft>
              <a:buClrTx/>
              <a:buSzPts val="1600"/>
              <a:buFontTx/>
              <a:buBlip>
                <a:blip r:embed="rId3"/>
              </a:buBlip>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342900" marR="0" lvl="0" indent="-342900" algn="l" defTabSz="914400" rtl="0" eaLnBrk="1" fontAlgn="auto" latinLnBrk="0" hangingPunct="1">
              <a:lnSpc>
                <a:spcPct val="100000"/>
              </a:lnSpc>
              <a:spcBef>
                <a:spcPts val="1000"/>
              </a:spcBef>
              <a:spcAft>
                <a:spcPts val="0"/>
              </a:spcAft>
              <a:buClrTx/>
              <a:buSzPts val="1600"/>
              <a:buFontTx/>
              <a:buBlip>
                <a:blip r:embed="rId3"/>
              </a:buBlip>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a:p>
            <a:pPr marL="342900" marR="0" lvl="0" indent="-342900" algn="l" defTabSz="914400" rtl="0" eaLnBrk="1" fontAlgn="auto" latinLnBrk="0" hangingPunct="1">
              <a:lnSpc>
                <a:spcPct val="100000"/>
              </a:lnSpc>
              <a:spcBef>
                <a:spcPts val="1000"/>
              </a:spcBef>
              <a:spcAft>
                <a:spcPts val="0"/>
              </a:spcAft>
              <a:buClrTx/>
              <a:buSzPts val="1600"/>
              <a:buFontTx/>
              <a:buBlip>
                <a:blip r:embed="rId3"/>
              </a:buBlip>
              <a:tabLst/>
              <a:defRPr sz="1800" b="0" i="0" u="none" strike="noStrike" kern="0" cap="none" spc="0" baseline="0">
                <a:solidFill>
                  <a:srgbClr val="000000"/>
                </a:solidFill>
                <a:uFillTx/>
              </a:defRPr>
            </a:pPr>
            <a:endParaRPr kumimoji="0" lang="da-DK" sz="1600" b="0" i="0" u="none" strike="noStrike" kern="1200" cap="none" spc="0" normalizeH="0" baseline="0" noProof="0" dirty="0">
              <a:ln>
                <a:noFill/>
              </a:ln>
              <a:solidFill>
                <a:srgbClr val="001166"/>
              </a:solidFill>
              <a:effectLst/>
              <a:uLnTx/>
              <a:uFillTx/>
              <a:latin typeface="Proxima Nova Semibold" pitchFamily="2"/>
              <a:ea typeface="Source Sans Pro"/>
              <a:cs typeface="Arial" pitchFamily="34"/>
            </a:endParaRPr>
          </a:p>
        </p:txBody>
      </p:sp>
      <p:pic>
        <p:nvPicPr>
          <p:cNvPr id="2" name="Picture 4" descr="Big data · Healthcare DENMARK">
            <a:extLst>
              <a:ext uri="{FF2B5EF4-FFF2-40B4-BE49-F238E27FC236}">
                <a16:creationId xmlns:a16="http://schemas.microsoft.com/office/drawing/2014/main" id="{E2B44E30-28E2-4E56-9B10-289E5C9AC542}"/>
              </a:ext>
            </a:extLst>
          </p:cNvPr>
          <p:cNvPicPr>
            <a:picLocks noChangeAspect="1"/>
          </p:cNvPicPr>
          <p:nvPr/>
        </p:nvPicPr>
        <p:blipFill>
          <a:blip r:embed="rId4"/>
          <a:srcRect l="13455" r="8427" b="1"/>
          <a:stretch>
            <a:fillRect/>
          </a:stretch>
        </p:blipFill>
        <p:spPr>
          <a:xfrm>
            <a:off x="5720747" y="330890"/>
            <a:ext cx="6288882" cy="6034537"/>
          </a:xfrm>
          <a:prstGeom prst="rect">
            <a:avLst/>
          </a:prstGeom>
          <a:solidFill>
            <a:srgbClr val="FFFFFF"/>
          </a:solidFill>
          <a:ln cap="flat">
            <a:noFill/>
          </a:ln>
        </p:spPr>
      </p:pic>
      <p:sp>
        <p:nvSpPr>
          <p:cNvPr id="5" name="Tekstfelt 1">
            <a:extLst>
              <a:ext uri="{FF2B5EF4-FFF2-40B4-BE49-F238E27FC236}">
                <a16:creationId xmlns:a16="http://schemas.microsoft.com/office/drawing/2014/main" id="{8F838E8E-04C3-47C5-89EA-30188446FBBC}"/>
              </a:ext>
            </a:extLst>
          </p:cNvPr>
          <p:cNvSpPr txBox="1"/>
          <p:nvPr/>
        </p:nvSpPr>
        <p:spPr>
          <a:xfrm>
            <a:off x="5971542" y="492573"/>
            <a:ext cx="5787292" cy="5632311"/>
          </a:xfrm>
          <a:prstGeom prst="rect">
            <a:avLst/>
          </a:prstGeom>
          <a:solidFill>
            <a:srgbClr val="E1E1E1">
              <a:alpha val="61000"/>
            </a:srgbClr>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a-DK" sz="2400" b="0" i="0" u="none" strike="noStrike" kern="1200" cap="none" spc="0" normalizeH="0" baseline="0" noProof="0" dirty="0">
                <a:ln>
                  <a:noFill/>
                </a:ln>
                <a:solidFill>
                  <a:srgbClr val="001166"/>
                </a:solidFill>
                <a:effectLst/>
                <a:uLnTx/>
                <a:uFillTx/>
                <a:latin typeface="Proxima Nova"/>
                <a:ea typeface="+mn-ea"/>
                <a:cs typeface="+mn-cs"/>
              </a:rPr>
              <a:t>Data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Beboersammensætningen</a:t>
            </a:r>
            <a:endParaRPr kumimoji="0" lang="da-DK" sz="2400" b="1" i="0" u="none" strike="noStrike" kern="0" cap="none" spc="0" normalizeH="0" baseline="0" noProof="0" dirty="0">
              <a:ln>
                <a:noFill/>
              </a:ln>
              <a:solidFill>
                <a:srgbClr val="001166"/>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Kommunal anvisning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0" cap="none" spc="0" normalizeH="0" baseline="0" noProof="0" dirty="0">
                <a:ln>
                  <a:noFill/>
                </a:ln>
                <a:solidFill>
                  <a:srgbClr val="001166"/>
                </a:solidFill>
                <a:effectLst/>
                <a:uLnTx/>
                <a:uFillTx/>
                <a:latin typeface="Proxima Nova"/>
                <a:ea typeface="+mn-ea"/>
                <a:cs typeface="+mn-cs"/>
              </a:rPr>
              <a:t>Boliger til fast anvisning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Kommunens egne boliger</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da-DK" sz="2400" b="1" i="0" u="none" strike="noStrike" kern="1200" cap="none" spc="0" normalizeH="0" baseline="0" noProof="0" dirty="0">
              <a:ln>
                <a:noFill/>
              </a:ln>
              <a:solidFill>
                <a:srgbClr val="001166"/>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a-DK" sz="2400" b="0" i="0" u="none" strike="noStrike" kern="1200" cap="none" spc="0" normalizeH="0" baseline="0" noProof="0" dirty="0">
                <a:ln>
                  <a:noFill/>
                </a:ln>
                <a:solidFill>
                  <a:srgbClr val="001166"/>
                </a:solidFill>
                <a:effectLst/>
                <a:uLnTx/>
                <a:uFillTx/>
                <a:latin typeface="Proxima Nova"/>
                <a:ea typeface="+mn-ea"/>
                <a:cs typeface="+mn-cs"/>
              </a:rPr>
              <a:t>Fakta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Fleksible udlejning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0" cap="none" spc="0" normalizeH="0" baseline="0" noProof="0" dirty="0">
                <a:ln>
                  <a:noFill/>
                </a:ln>
                <a:solidFill>
                  <a:srgbClr val="001166"/>
                </a:solidFill>
                <a:effectLst/>
                <a:uLnTx/>
                <a:uFillTx/>
                <a:latin typeface="Proxima Nova"/>
                <a:ea typeface="+mn-ea"/>
                <a:cs typeface="+mn-cs"/>
              </a:rPr>
              <a:t>Fraflytnings%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0" cap="none" spc="0" normalizeH="0" baseline="0" noProof="0" dirty="0">
                <a:ln>
                  <a:noFill/>
                </a:ln>
                <a:solidFill>
                  <a:srgbClr val="001166"/>
                </a:solidFill>
                <a:effectLst/>
                <a:uLnTx/>
                <a:uFillTx/>
                <a:latin typeface="Proxima Nova"/>
                <a:ea typeface="+mn-ea"/>
                <a:cs typeface="+mn-cs"/>
              </a:rPr>
              <a:t>Aldersfordeling</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a-DK" sz="2400" b="0" i="0" u="none" strike="noStrike" kern="1200" cap="none" spc="0" normalizeH="0" baseline="0" noProof="0" dirty="0">
                <a:ln>
                  <a:noFill/>
                </a:ln>
                <a:solidFill>
                  <a:srgbClr val="001166"/>
                </a:solidFill>
                <a:effectLst/>
                <a:uLnTx/>
                <a:uFillTx/>
                <a:latin typeface="Proxima Nova"/>
                <a:ea typeface="+mn-ea"/>
                <a:cs typeface="+mn-cs"/>
              </a:rPr>
              <a:t>Viden </a:t>
            </a:r>
            <a:endParaRPr kumimoji="0" lang="da-DK" sz="2400" b="0" i="0" u="none" strike="noStrike" kern="0" cap="none" spc="0" normalizeH="0" baseline="0" noProof="0" dirty="0">
              <a:ln>
                <a:noFill/>
              </a:ln>
              <a:solidFill>
                <a:srgbClr val="001166"/>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1200" cap="none" spc="0" normalizeH="0" baseline="0" noProof="0" dirty="0">
                <a:ln>
                  <a:noFill/>
                </a:ln>
                <a:solidFill>
                  <a:srgbClr val="001166"/>
                </a:solidFill>
                <a:effectLst/>
                <a:uLnTx/>
                <a:uFillTx/>
                <a:latin typeface="Proxima Nova"/>
                <a:ea typeface="+mn-ea"/>
                <a:cs typeface="+mn-cs"/>
              </a:rPr>
              <a:t>Kommunal kernedrifts indsatser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0" cap="none" spc="0" normalizeH="0" baseline="0" noProof="0" dirty="0">
                <a:ln>
                  <a:noFill/>
                </a:ln>
                <a:solidFill>
                  <a:srgbClr val="001166"/>
                </a:solidFill>
                <a:effectLst/>
                <a:uLnTx/>
                <a:uFillTx/>
                <a:latin typeface="Proxima Nova"/>
                <a:ea typeface="+mn-ea"/>
                <a:cs typeface="+mn-cs"/>
              </a:rPr>
              <a:t>K</a:t>
            </a:r>
            <a:r>
              <a:rPr kumimoji="0" lang="da-DK" sz="2400" b="0" i="0" u="none" strike="noStrike" kern="0" cap="none" spc="0" normalizeH="0" baseline="0" noProof="0" dirty="0">
                <a:ln>
                  <a:noFill/>
                </a:ln>
                <a:solidFill>
                  <a:srgbClr val="001166"/>
                </a:solidFill>
                <a:effectLst/>
                <a:uLnTx/>
                <a:uFillTx/>
                <a:latin typeface="Proxima Nova"/>
                <a:ea typeface="+mn-ea"/>
                <a:cs typeface="+mn-cs"/>
              </a:rPr>
              <a:t>ommunale politikker og strategier </a:t>
            </a:r>
            <a:endParaRPr kumimoji="0" lang="da-DK" sz="2400" b="0" i="0" u="none" strike="noStrike" kern="1200" cap="none" spc="0" normalizeH="0" baseline="0" noProof="0" dirty="0">
              <a:ln>
                <a:noFill/>
              </a:ln>
              <a:solidFill>
                <a:srgbClr val="001166"/>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da-DK" sz="2400" b="1" i="0" u="none" strike="noStrike" kern="0" cap="none" spc="0" normalizeH="0" baseline="0" noProof="0" dirty="0">
                <a:ln>
                  <a:noFill/>
                </a:ln>
                <a:solidFill>
                  <a:srgbClr val="001166"/>
                </a:solidFill>
                <a:effectLst/>
                <a:uLnTx/>
                <a:uFillTx/>
                <a:latin typeface="Proxima Nova"/>
                <a:ea typeface="+mn-ea"/>
                <a:cs typeface="+mn-cs"/>
              </a:rPr>
              <a:t>Helhedsplaner</a:t>
            </a:r>
            <a:r>
              <a:rPr kumimoji="0" lang="da-DK" sz="2400" b="0" i="0" u="none" strike="noStrike" kern="0" cap="none" spc="0" normalizeH="0" baseline="0" noProof="0" dirty="0">
                <a:ln>
                  <a:noFill/>
                </a:ln>
                <a:solidFill>
                  <a:srgbClr val="001166"/>
                </a:solidFill>
                <a:effectLst/>
                <a:uLnTx/>
                <a:uFillTx/>
                <a:latin typeface="Proxima Nova"/>
                <a:ea typeface="+mn-ea"/>
                <a:cs typeface="+mn-cs"/>
              </a:rPr>
              <a:t> mv. </a:t>
            </a:r>
            <a:endParaRPr kumimoji="0" lang="da-DK" sz="2400" b="0" i="0" u="none" strike="noStrike" kern="1200" cap="none" spc="0" normalizeH="0" baseline="0" noProof="0" dirty="0">
              <a:ln>
                <a:noFill/>
              </a:ln>
              <a:solidFill>
                <a:srgbClr val="001166"/>
              </a:solidFill>
              <a:effectLst/>
              <a:uLnTx/>
              <a:uFillTx/>
              <a:latin typeface="Proxima Nova"/>
              <a:ea typeface="+mn-ea"/>
              <a:cs typeface="+mn-cs"/>
            </a:endParaRPr>
          </a:p>
        </p:txBody>
      </p:sp>
    </p:spTree>
    <p:extLst>
      <p:ext uri="{BB962C8B-B14F-4D97-AF65-F5344CB8AC3E}">
        <p14:creationId xmlns:p14="http://schemas.microsoft.com/office/powerpoint/2010/main" val="3097998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descr="Indeholder kolonner til udfyldelse vedrørende boligorganisationen " title="Skabelon for indhentelse af data fra kommune og boligorganisationer (udsnit) ">
            <a:extLst>
              <a:ext uri="{FF2B5EF4-FFF2-40B4-BE49-F238E27FC236}">
                <a16:creationId xmlns:a16="http://schemas.microsoft.com/office/drawing/2014/main" id="{9C5EB0BC-0271-4557-3E0F-BF9C13B6FD4B}"/>
              </a:ext>
            </a:extLst>
          </p:cNvPr>
          <p:cNvSpPr>
            <a:spLocks noGrp="1"/>
          </p:cNvSpPr>
          <p:nvPr>
            <p:ph idx="1"/>
          </p:nvPr>
        </p:nvSpPr>
        <p:spPr>
          <a:xfrm>
            <a:off x="4654295" y="502920"/>
            <a:ext cx="6894576" cy="1463040"/>
          </a:xfrm>
        </p:spPr>
        <p:txBody>
          <a:bodyPr anchor="ctr">
            <a:normAutofit/>
          </a:bodyPr>
          <a:lstStyle/>
          <a:p>
            <a:r>
              <a:rPr lang="en-US" sz="2200" dirty="0" err="1"/>
              <a:t>Skabelon</a:t>
            </a:r>
            <a:r>
              <a:rPr lang="en-US" sz="2200" dirty="0"/>
              <a:t> for </a:t>
            </a:r>
            <a:r>
              <a:rPr lang="en-US" sz="2200" dirty="0" err="1"/>
              <a:t>indhentelse</a:t>
            </a:r>
            <a:r>
              <a:rPr lang="en-US" sz="2200" dirty="0"/>
              <a:t> af data </a:t>
            </a:r>
            <a:r>
              <a:rPr lang="en-US" sz="2200" dirty="0" err="1"/>
              <a:t>fra</a:t>
            </a:r>
            <a:r>
              <a:rPr lang="en-US" sz="2200" dirty="0"/>
              <a:t> </a:t>
            </a:r>
            <a:r>
              <a:rPr lang="en-US" sz="2200" dirty="0" err="1"/>
              <a:t>kommune</a:t>
            </a:r>
            <a:r>
              <a:rPr lang="en-US" sz="2200" dirty="0"/>
              <a:t> og </a:t>
            </a:r>
            <a:r>
              <a:rPr lang="en-US" sz="2200" dirty="0" err="1"/>
              <a:t>boligorganisationer</a:t>
            </a:r>
            <a:r>
              <a:rPr lang="en-US" sz="2200" dirty="0"/>
              <a:t> (</a:t>
            </a:r>
            <a:r>
              <a:rPr lang="en-US" sz="2200" dirty="0" err="1"/>
              <a:t>udsnit</a:t>
            </a:r>
            <a:r>
              <a:rPr lang="en-US" sz="2200" dirty="0"/>
              <a:t>) </a:t>
            </a:r>
          </a:p>
        </p:txBody>
      </p:sp>
      <p:sp>
        <p:nvSpPr>
          <p:cNvPr id="13" name="sketch line" title="Tegnet linje">
            <a:extLst>
              <a:ext uri="{FF2B5EF4-FFF2-40B4-BE49-F238E27FC236}">
                <a16:creationId xmlns:a16="http://schemas.microsoft.com/office/drawing/2014/main" id="{2E92FA66-67D7-4CB4-94D3-E643A9AD4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ladsholder til indhold 6" descr="Indeholder kolonner til udfyldelse vedrørende boligorganisationen " title="Skabelon for indhentelse af data fra kommune og boligorganisationer (udsnit) ">
            <a:extLst>
              <a:ext uri="{FF2B5EF4-FFF2-40B4-BE49-F238E27FC236}">
                <a16:creationId xmlns:a16="http://schemas.microsoft.com/office/drawing/2014/main" id="{55CB2ECF-8EA0-5721-3989-D54743A51284}"/>
              </a:ext>
            </a:extLst>
          </p:cNvPr>
          <p:cNvPicPr>
            <a:picLocks noChangeAspect="1"/>
          </p:cNvPicPr>
          <p:nvPr/>
        </p:nvPicPr>
        <p:blipFill>
          <a:blip r:embed="rId3"/>
          <a:stretch>
            <a:fillRect/>
          </a:stretch>
        </p:blipFill>
        <p:spPr>
          <a:xfrm>
            <a:off x="194261" y="2163339"/>
            <a:ext cx="11997739" cy="3839276"/>
          </a:xfrm>
          <a:prstGeom prst="rect">
            <a:avLst/>
          </a:prstGeom>
        </p:spPr>
      </p:pic>
    </p:spTree>
    <p:extLst>
      <p:ext uri="{BB962C8B-B14F-4D97-AF65-F5344CB8AC3E}">
        <p14:creationId xmlns:p14="http://schemas.microsoft.com/office/powerpoint/2010/main" val="3176338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title="Puslespilsbrikker (dekorativt)">
            <a:extLst>
              <a:ext uri="{FF2B5EF4-FFF2-40B4-BE49-F238E27FC236}">
                <a16:creationId xmlns:a16="http://schemas.microsoft.com/office/drawing/2014/main" id="{3966F97E-9E0D-0DE5-1F09-BAB14A44D478}"/>
              </a:ext>
            </a:extLst>
          </p:cNvPr>
          <p:cNvPicPr>
            <a:picLocks noChangeAspect="1"/>
          </p:cNvPicPr>
          <p:nvPr/>
        </p:nvPicPr>
        <p:blipFill>
          <a:blip r:embed="rId3"/>
          <a:stretch>
            <a:fillRect/>
          </a:stretch>
        </p:blipFill>
        <p:spPr>
          <a:xfrm rot="16200000">
            <a:off x="9610841" y="583640"/>
            <a:ext cx="3828620" cy="2871465"/>
          </a:xfrm>
          <a:prstGeom prst="rect">
            <a:avLst/>
          </a:prstGeom>
        </p:spPr>
      </p:pic>
      <p:sp>
        <p:nvSpPr>
          <p:cNvPr id="2" name="Titel 1"/>
          <p:cNvSpPr>
            <a:spLocks noGrp="1"/>
          </p:cNvSpPr>
          <p:nvPr>
            <p:ph type="title"/>
          </p:nvPr>
        </p:nvSpPr>
        <p:spPr>
          <a:xfrm>
            <a:off x="112449" y="169947"/>
            <a:ext cx="11441252" cy="764629"/>
          </a:xfrm>
        </p:spPr>
        <p:txBody>
          <a:bodyPr/>
          <a:lstStyle/>
          <a:p>
            <a:r>
              <a:rPr lang="da-DK" b="1" dirty="0"/>
              <a:t>Hvad kan en aftale om anvisning og udlejning?  </a:t>
            </a:r>
            <a:endParaRPr lang="da-DK" sz="2800" b="1" dirty="0"/>
          </a:p>
        </p:txBody>
      </p:sp>
      <p:sp>
        <p:nvSpPr>
          <p:cNvPr id="3" name="Pladsholder til indhold 2"/>
          <p:cNvSpPr>
            <a:spLocks noGrp="1"/>
          </p:cNvSpPr>
          <p:nvPr>
            <p:ph idx="1"/>
          </p:nvPr>
        </p:nvSpPr>
        <p:spPr>
          <a:xfrm>
            <a:off x="265813" y="1275907"/>
            <a:ext cx="9994605" cy="5477031"/>
          </a:xfrm>
        </p:spPr>
        <p:txBody>
          <a:bodyPr>
            <a:normAutofit fontScale="92500" lnSpcReduction="10000"/>
          </a:bodyPr>
          <a:lstStyle/>
          <a:p>
            <a:r>
              <a:rPr lang="da-DK" dirty="0"/>
              <a:t>Kommunen får det antal boliger og de rigtige boliger til </a:t>
            </a:r>
            <a:r>
              <a:rPr lang="da-DK" dirty="0">
                <a:solidFill>
                  <a:srgbClr val="FF0000"/>
                </a:solidFill>
              </a:rPr>
              <a:t>kommunal anvisning </a:t>
            </a:r>
            <a:r>
              <a:rPr lang="da-DK" dirty="0"/>
              <a:t>(så vidt boligerne findes) </a:t>
            </a:r>
          </a:p>
          <a:p>
            <a:r>
              <a:rPr lang="da-DK" dirty="0"/>
              <a:t>Boligorganisationerne får boliger til </a:t>
            </a:r>
            <a:r>
              <a:rPr lang="da-DK" dirty="0">
                <a:solidFill>
                  <a:schemeClr val="tx2"/>
                </a:solidFill>
              </a:rPr>
              <a:t>ventelisten</a:t>
            </a:r>
            <a:r>
              <a:rPr lang="da-DK" dirty="0"/>
              <a:t/>
            </a:r>
            <a:br>
              <a:rPr lang="da-DK" dirty="0"/>
            </a:br>
            <a:endParaRPr lang="da-DK" dirty="0"/>
          </a:p>
          <a:p>
            <a:r>
              <a:rPr lang="da-DK" dirty="0"/>
              <a:t>Alle får boligområder i balance vha.</a:t>
            </a:r>
          </a:p>
          <a:p>
            <a:pPr lvl="1"/>
            <a:r>
              <a:rPr lang="da-DK" dirty="0"/>
              <a:t>relevante og sagligt begrundede </a:t>
            </a:r>
            <a:r>
              <a:rPr lang="da-DK" dirty="0">
                <a:solidFill>
                  <a:srgbClr val="FF0000"/>
                </a:solidFill>
              </a:rPr>
              <a:t>fleksible kriterier </a:t>
            </a:r>
            <a:r>
              <a:rPr lang="da-DK" dirty="0"/>
              <a:t>de rette steder </a:t>
            </a:r>
          </a:p>
          <a:p>
            <a:pPr lvl="1"/>
            <a:r>
              <a:rPr lang="da-DK" dirty="0">
                <a:solidFill>
                  <a:srgbClr val="FF0000"/>
                </a:solidFill>
              </a:rPr>
              <a:t>bæredygtig beboersammensætning</a:t>
            </a:r>
            <a:r>
              <a:rPr lang="da-DK" dirty="0"/>
              <a:t> </a:t>
            </a:r>
          </a:p>
          <a:p>
            <a:pPr lvl="1"/>
            <a:r>
              <a:rPr lang="da-DK" dirty="0">
                <a:solidFill>
                  <a:srgbClr val="FF0000"/>
                </a:solidFill>
              </a:rPr>
              <a:t>fremskudt kommunal kernedrift </a:t>
            </a:r>
            <a:br>
              <a:rPr lang="da-DK" dirty="0">
                <a:solidFill>
                  <a:srgbClr val="FF0000"/>
                </a:solidFill>
              </a:rPr>
            </a:br>
            <a:endParaRPr lang="da-DK" dirty="0">
              <a:solidFill>
                <a:srgbClr val="FF0000"/>
              </a:solidFill>
            </a:endParaRPr>
          </a:p>
          <a:p>
            <a:r>
              <a:rPr lang="da-DK" dirty="0">
                <a:solidFill>
                  <a:srgbClr val="FF0000"/>
                </a:solidFill>
              </a:rPr>
              <a:t>Boligforum</a:t>
            </a:r>
            <a:r>
              <a:rPr lang="da-DK" dirty="0"/>
              <a:t> etableres - rammen om samarbejdet</a:t>
            </a:r>
          </a:p>
          <a:p>
            <a:pPr marL="0" indent="0">
              <a:buNone/>
            </a:pPr>
            <a:endParaRPr lang="da-DK" dirty="0">
              <a:solidFill>
                <a:srgbClr val="FF0000"/>
              </a:solidFill>
            </a:endParaRPr>
          </a:p>
          <a:p>
            <a:pPr marL="468000" lvl="1" indent="0">
              <a:buNone/>
            </a:pPr>
            <a:r>
              <a:rPr lang="da-DK" dirty="0"/>
              <a:t>Ikke noget </a:t>
            </a:r>
            <a:r>
              <a:rPr lang="da-DK" dirty="0" err="1"/>
              <a:t>quick</a:t>
            </a:r>
            <a:r>
              <a:rPr lang="da-DK" dirty="0"/>
              <a:t> fix</a:t>
            </a:r>
          </a:p>
          <a:p>
            <a:pPr marL="468000" lvl="1" indent="0">
              <a:buNone/>
            </a:pPr>
            <a:r>
              <a:rPr lang="da-DK" dirty="0"/>
              <a:t>Vi ved det virker</a:t>
            </a:r>
          </a:p>
          <a:p>
            <a:pPr marL="468000" lvl="1" indent="0">
              <a:buNone/>
            </a:pPr>
            <a:r>
              <a:rPr lang="da-DK" dirty="0"/>
              <a:t>Forudsætter samarbejde</a:t>
            </a:r>
          </a:p>
          <a:p>
            <a:pPr marL="468000" lvl="1" indent="0">
              <a:buNone/>
            </a:pPr>
            <a:r>
              <a:rPr lang="da-DK" dirty="0"/>
              <a:t>Lov om almene boliger §59, </a:t>
            </a:r>
            <a:r>
              <a:rPr lang="da-DK" dirty="0" err="1"/>
              <a:t>stk</a:t>
            </a:r>
            <a:r>
              <a:rPr lang="da-DK" dirty="0"/>
              <a:t> 1-3 og §60 </a:t>
            </a:r>
            <a:r>
              <a:rPr lang="da-DK" b="1" dirty="0">
                <a:solidFill>
                  <a:schemeClr val="tx2"/>
                </a:solidFill>
              </a:rPr>
              <a:t>+ meget mere … </a:t>
            </a:r>
          </a:p>
          <a:p>
            <a:pPr marL="468000" lvl="1" indent="0">
              <a:buNone/>
            </a:pPr>
            <a:endParaRPr lang="da-DK" dirty="0"/>
          </a:p>
        </p:txBody>
      </p:sp>
    </p:spTree>
    <p:extLst>
      <p:ext uri="{BB962C8B-B14F-4D97-AF65-F5344CB8AC3E}">
        <p14:creationId xmlns:p14="http://schemas.microsoft.com/office/powerpoint/2010/main" val="37661613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B5887-399E-4865-984B-BCAACA1786DC}"/>
              </a:ext>
            </a:extLst>
          </p:cNvPr>
          <p:cNvSpPr>
            <a:spLocks noGrp="1"/>
          </p:cNvSpPr>
          <p:nvPr>
            <p:ph type="title"/>
          </p:nvPr>
        </p:nvSpPr>
        <p:spPr>
          <a:xfrm>
            <a:off x="202019" y="326109"/>
            <a:ext cx="11770241" cy="1119919"/>
          </a:xfrm>
        </p:spPr>
        <p:txBody>
          <a:bodyPr/>
          <a:lstStyle/>
          <a:p>
            <a:r>
              <a:rPr lang="da-DK" sz="4400" b="1" dirty="0">
                <a:latin typeface="+mj-lt"/>
              </a:rPr>
              <a:t>Alt det øvrige en aftale også indeholder </a:t>
            </a:r>
            <a:br>
              <a:rPr lang="da-DK" sz="4400" b="1" dirty="0">
                <a:latin typeface="+mj-lt"/>
              </a:rPr>
            </a:br>
            <a:endParaRPr lang="da-DK" dirty="0"/>
          </a:p>
        </p:txBody>
      </p:sp>
      <p:sp>
        <p:nvSpPr>
          <p:cNvPr id="3" name="Pladsholder til indhold 2">
            <a:extLst>
              <a:ext uri="{FF2B5EF4-FFF2-40B4-BE49-F238E27FC236}">
                <a16:creationId xmlns:a16="http://schemas.microsoft.com/office/drawing/2014/main" id="{6552BFE4-8300-4754-A384-8DF87602BAF0}"/>
              </a:ext>
            </a:extLst>
          </p:cNvPr>
          <p:cNvSpPr>
            <a:spLocks noGrp="1"/>
          </p:cNvSpPr>
          <p:nvPr>
            <p:ph idx="1"/>
          </p:nvPr>
        </p:nvSpPr>
        <p:spPr>
          <a:xfrm>
            <a:off x="219740" y="1299062"/>
            <a:ext cx="8643709" cy="5471432"/>
          </a:xfrm>
        </p:spPr>
        <p:txBody>
          <a:bodyPr>
            <a:normAutofit/>
          </a:bodyPr>
          <a:lstStyle/>
          <a:p>
            <a:r>
              <a:rPr lang="da-DK" dirty="0"/>
              <a:t>Alment beboerdemokrati med stærkt socialt DNA </a:t>
            </a:r>
            <a:br>
              <a:rPr lang="da-DK" dirty="0"/>
            </a:br>
            <a:endParaRPr lang="da-DK" dirty="0"/>
          </a:p>
          <a:p>
            <a:r>
              <a:rPr lang="da-DK" dirty="0"/>
              <a:t>Kommunal kernedrift</a:t>
            </a:r>
          </a:p>
          <a:p>
            <a:pPr lvl="1"/>
            <a:r>
              <a:rPr lang="da-DK" dirty="0"/>
              <a:t>fremskudte kommunale indsatser</a:t>
            </a:r>
          </a:p>
          <a:p>
            <a:pPr lvl="1"/>
            <a:r>
              <a:rPr lang="da-DK" dirty="0"/>
              <a:t>boligsociale tiltag og kommunale puljer </a:t>
            </a:r>
            <a:br>
              <a:rPr lang="da-DK" dirty="0"/>
            </a:br>
            <a:endParaRPr lang="da-DK" dirty="0"/>
          </a:p>
          <a:p>
            <a:r>
              <a:rPr lang="da-DK" dirty="0"/>
              <a:t>Grundkapital afsættes til nybyggeri</a:t>
            </a:r>
          </a:p>
          <a:p>
            <a:pPr lvl="1"/>
            <a:r>
              <a:rPr lang="da-DK" dirty="0"/>
              <a:t>Som understøtter aftalens formål </a:t>
            </a:r>
            <a:br>
              <a:rPr lang="da-DK" dirty="0"/>
            </a:br>
            <a:endParaRPr lang="da-DK" dirty="0"/>
          </a:p>
          <a:p>
            <a:r>
              <a:rPr lang="da-DK" dirty="0"/>
              <a:t>Erhvervspolitik, social politik, infrastruktur, sammenhængskraft, busforbindelser, affaldstakster, boligpolitik, biodiversitet, klimatiltag … </a:t>
            </a:r>
          </a:p>
        </p:txBody>
      </p:sp>
      <p:sp>
        <p:nvSpPr>
          <p:cNvPr id="7" name="Tekstfelt 6">
            <a:extLst>
              <a:ext uri="{FF2B5EF4-FFF2-40B4-BE49-F238E27FC236}">
                <a16:creationId xmlns:a16="http://schemas.microsoft.com/office/drawing/2014/main" id="{2DAF3D22-70A0-4EC5-A5BF-827B4ED3C510}"/>
              </a:ext>
            </a:extLst>
          </p:cNvPr>
          <p:cNvSpPr txBox="1"/>
          <p:nvPr/>
        </p:nvSpPr>
        <p:spPr>
          <a:xfrm>
            <a:off x="7965126" y="3269499"/>
            <a:ext cx="4226874" cy="892552"/>
          </a:xfrm>
          <a:prstGeom prst="rect">
            <a:avLst/>
          </a:prstGeom>
          <a:noFill/>
          <a:ln w="508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600" b="1" i="0" u="none" strike="noStrike" kern="1200" cap="none" spc="0" normalizeH="0" baseline="0" noProof="0" dirty="0">
                <a:ln>
                  <a:noFill/>
                </a:ln>
                <a:solidFill>
                  <a:srgbClr val="001166"/>
                </a:solidFill>
                <a:effectLst/>
                <a:uLnTx/>
                <a:uFillTx/>
                <a:latin typeface="Proxima Nova"/>
                <a:ea typeface="+mn-ea"/>
                <a:cs typeface="+mn-cs"/>
              </a:rPr>
              <a:t>En god aftale skal være god for alle parter  </a:t>
            </a:r>
          </a:p>
        </p:txBody>
      </p:sp>
      <p:pic>
        <p:nvPicPr>
          <p:cNvPr id="1028" name="Picture 4" descr="royaltyfrie gruppearbejde fotos | Piqsels" title="Håndtryk (dekorativt)">
            <a:extLst>
              <a:ext uri="{FF2B5EF4-FFF2-40B4-BE49-F238E27FC236}">
                <a16:creationId xmlns:a16="http://schemas.microsoft.com/office/drawing/2014/main" id="{34AE639D-97AD-4AF3-859E-6ED59095A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126" y="1173315"/>
            <a:ext cx="4290626" cy="209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139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8DA7D-12C0-4DFE-AE17-A91A24D3332D}"/>
              </a:ext>
            </a:extLst>
          </p:cNvPr>
          <p:cNvSpPr>
            <a:spLocks noGrp="1"/>
          </p:cNvSpPr>
          <p:nvPr>
            <p:ph type="title"/>
          </p:nvPr>
        </p:nvSpPr>
        <p:spPr>
          <a:xfrm>
            <a:off x="484506" y="69680"/>
            <a:ext cx="10836000" cy="848475"/>
          </a:xfrm>
        </p:spPr>
        <p:txBody>
          <a:bodyPr/>
          <a:lstStyle/>
          <a:p>
            <a:r>
              <a:rPr lang="da-DK" b="1" dirty="0"/>
              <a:t>Processen</a:t>
            </a:r>
            <a:r>
              <a:rPr lang="da-DK" b="1" dirty="0">
                <a:latin typeface="+mn-lt"/>
              </a:rPr>
              <a:t> </a:t>
            </a:r>
            <a:r>
              <a:rPr lang="da-DK" sz="2800" b="1" dirty="0">
                <a:latin typeface="+mn-lt"/>
              </a:rPr>
              <a:t>– helt konkret  </a:t>
            </a:r>
            <a:endParaRPr lang="da-DK" sz="2800" b="1" dirty="0"/>
          </a:p>
        </p:txBody>
      </p:sp>
      <p:sp>
        <p:nvSpPr>
          <p:cNvPr id="3" name="Pladsholder til indhold 2">
            <a:extLst>
              <a:ext uri="{FF2B5EF4-FFF2-40B4-BE49-F238E27FC236}">
                <a16:creationId xmlns:a16="http://schemas.microsoft.com/office/drawing/2014/main" id="{21FC2883-3CE4-4163-AD71-57642E3A77C6}"/>
              </a:ext>
            </a:extLst>
          </p:cNvPr>
          <p:cNvSpPr>
            <a:spLocks noGrp="1"/>
          </p:cNvSpPr>
          <p:nvPr>
            <p:ph idx="1"/>
          </p:nvPr>
        </p:nvSpPr>
        <p:spPr>
          <a:xfrm>
            <a:off x="356915" y="1060348"/>
            <a:ext cx="10836000" cy="5727972"/>
          </a:xfrm>
        </p:spPr>
        <p:txBody>
          <a:bodyPr>
            <a:normAutofit fontScale="77500" lnSpcReduction="20000"/>
          </a:bodyPr>
          <a:lstStyle/>
          <a:p>
            <a:r>
              <a:rPr lang="da-DK" b="1" dirty="0"/>
              <a:t>Beslutning om at lave en aftale om både udlejning og anvisning</a:t>
            </a:r>
          </a:p>
          <a:p>
            <a:pPr lvl="1"/>
            <a:r>
              <a:rPr lang="da-DK" dirty="0"/>
              <a:t>Kommune og boligorganisationerne kan tage initiativ</a:t>
            </a:r>
          </a:p>
          <a:p>
            <a:pPr lvl="1"/>
            <a:r>
              <a:rPr lang="da-DK" dirty="0"/>
              <a:t>Enighed om formål, og at aftalen er kommunedækkende, dvs. omfatter alle boligorganisationerne</a:t>
            </a:r>
          </a:p>
          <a:p>
            <a:pPr lvl="1"/>
            <a:r>
              <a:rPr lang="da-DK" dirty="0"/>
              <a:t>BL deltager gerne efter behov </a:t>
            </a:r>
            <a:br>
              <a:rPr lang="da-DK" dirty="0"/>
            </a:br>
            <a:endParaRPr lang="da-DK" dirty="0"/>
          </a:p>
          <a:p>
            <a:r>
              <a:rPr lang="da-DK" b="1" dirty="0"/>
              <a:t>Indledende møder </a:t>
            </a:r>
          </a:p>
          <a:p>
            <a:pPr lvl="1"/>
            <a:r>
              <a:rPr lang="da-DK" dirty="0"/>
              <a:t>Fakta, data og ”puslespillet” samles </a:t>
            </a:r>
          </a:p>
          <a:p>
            <a:pPr marL="0" indent="0">
              <a:buNone/>
            </a:pPr>
            <a:endParaRPr lang="da-DK" dirty="0"/>
          </a:p>
          <a:p>
            <a:r>
              <a:rPr lang="da-DK" b="1" dirty="0"/>
              <a:t>Forhandling </a:t>
            </a:r>
            <a:endParaRPr lang="da-DK" dirty="0"/>
          </a:p>
          <a:p>
            <a:pPr lvl="1"/>
            <a:r>
              <a:rPr lang="da-DK" dirty="0"/>
              <a:t>Analyse og fortolkning af data </a:t>
            </a:r>
          </a:p>
          <a:p>
            <a:pPr lvl="1"/>
            <a:r>
              <a:rPr lang="da-DK" dirty="0"/>
              <a:t>Drøftelse af øvrige elementer </a:t>
            </a:r>
            <a:br>
              <a:rPr lang="da-DK" dirty="0"/>
            </a:br>
            <a:endParaRPr lang="da-DK" dirty="0"/>
          </a:p>
          <a:p>
            <a:r>
              <a:rPr lang="da-DK" b="1" dirty="0"/>
              <a:t>Vedtagelse</a:t>
            </a:r>
          </a:p>
          <a:p>
            <a:pPr lvl="1"/>
            <a:r>
              <a:rPr lang="da-DK" dirty="0"/>
              <a:t>Egne politiske processer i udvalg, kommunalbestyrelse og organisationsbestyrelser</a:t>
            </a:r>
            <a:br>
              <a:rPr lang="da-DK" dirty="0"/>
            </a:br>
            <a:endParaRPr lang="da-DK" dirty="0"/>
          </a:p>
          <a:p>
            <a:r>
              <a:rPr lang="da-DK" b="1" dirty="0"/>
              <a:t>Erfaringer</a:t>
            </a:r>
            <a:r>
              <a:rPr lang="da-DK" dirty="0"/>
              <a:t> …. </a:t>
            </a:r>
          </a:p>
          <a:p>
            <a:endParaRPr lang="da-DK" dirty="0"/>
          </a:p>
          <a:p>
            <a:r>
              <a:rPr lang="da-DK" b="1" dirty="0"/>
              <a:t>Tidsperspektiv </a:t>
            </a:r>
            <a:r>
              <a:rPr lang="da-DK" dirty="0"/>
              <a:t>ofte et års tid, nogle gange kortere eller længere </a:t>
            </a:r>
          </a:p>
          <a:p>
            <a:pPr marL="0" indent="0">
              <a:buNone/>
            </a:pPr>
            <a:endParaRPr lang="da-DK" dirty="0"/>
          </a:p>
        </p:txBody>
      </p:sp>
      <p:sp>
        <p:nvSpPr>
          <p:cNvPr id="8" name="Tekstfelt 7">
            <a:extLst>
              <a:ext uri="{FF2B5EF4-FFF2-40B4-BE49-F238E27FC236}">
                <a16:creationId xmlns:a16="http://schemas.microsoft.com/office/drawing/2014/main" id="{6D32E99D-186D-438D-BDA4-90C436D76392}"/>
              </a:ext>
            </a:extLst>
          </p:cNvPr>
          <p:cNvSpPr txBox="1"/>
          <p:nvPr/>
        </p:nvSpPr>
        <p:spPr>
          <a:xfrm>
            <a:off x="6880462" y="2413337"/>
            <a:ext cx="4716965" cy="2031325"/>
          </a:xfrm>
          <a:prstGeom prst="rect">
            <a:avLst/>
          </a:prstGeom>
          <a:noFill/>
          <a:ln w="50800">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rPr>
              <a:t>En fælles udlejnings- og anvisningsaftale er en </a:t>
            </a:r>
            <a:r>
              <a:rPr kumimoji="0" lang="da-DK" sz="1800" b="1" i="0" u="none" strike="noStrike" kern="1200" cap="none" spc="0" normalizeH="0" baseline="0" noProof="0" dirty="0">
                <a:ln>
                  <a:noFill/>
                </a:ln>
                <a:solidFill>
                  <a:srgbClr val="001166"/>
                </a:solidFill>
                <a:effectLst/>
                <a:uLnTx/>
                <a:uFillTx/>
                <a:latin typeface="Calibri" panose="020F0502020204030204"/>
                <a:ea typeface="+mn-ea"/>
                <a:cs typeface="+mn-cs"/>
              </a:rPr>
              <a:t>politisk aftale </a:t>
            </a:r>
            <a:r>
              <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rPr>
              <a:t>mellem kommunalbestyrelsen og organisationsbestyrelserne.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1166"/>
                </a:solidFill>
                <a:effectLst/>
                <a:uLnTx/>
                <a:uFillTx/>
                <a:latin typeface="Calibri" panose="020F0502020204030204"/>
                <a:ea typeface="+mn-ea"/>
                <a:cs typeface="+mn-cs"/>
              </a:rPr>
              <a:t>Vi fejrer godkendelserne med at borgmester og formænd for boligorganisationerne samles til underskrivelse, bobler og kage. </a:t>
            </a:r>
          </a:p>
        </p:txBody>
      </p:sp>
    </p:spTree>
    <p:extLst>
      <p:ext uri="{BB962C8B-B14F-4D97-AF65-F5344CB8AC3E}">
        <p14:creationId xmlns:p14="http://schemas.microsoft.com/office/powerpoint/2010/main" val="2113525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90AFD7C-50C9-4FBA-9D61-6C7F82E8ACFB}"/>
              </a:ext>
            </a:extLst>
          </p:cNvPr>
          <p:cNvSpPr txBox="1">
            <a:spLocks noGrp="1"/>
          </p:cNvSpPr>
          <p:nvPr>
            <p:ph idx="1"/>
          </p:nvPr>
        </p:nvSpPr>
        <p:spPr>
          <a:xfrm>
            <a:off x="160724" y="270260"/>
            <a:ext cx="7293034" cy="6577727"/>
          </a:xfrm>
        </p:spPr>
        <p:txBody>
          <a:bodyPr/>
          <a:lstStyle/>
          <a:p>
            <a:pPr marL="0" lvl="0" indent="0">
              <a:lnSpc>
                <a:spcPct val="60000"/>
              </a:lnSpc>
              <a:buNone/>
            </a:pPr>
            <a:r>
              <a:rPr lang="da-DK" sz="2400" b="1" dirty="0">
                <a:latin typeface="Proxima Nova"/>
              </a:rPr>
              <a:t>Erfaringer fra kommuner </a:t>
            </a:r>
            <a:br>
              <a:rPr lang="da-DK" sz="2400" b="1" dirty="0">
                <a:latin typeface="Proxima Nova"/>
              </a:rPr>
            </a:br>
            <a:endParaRPr lang="da-DK" sz="2400" b="1" dirty="0">
              <a:latin typeface="Proxima Nova"/>
            </a:endParaRPr>
          </a:p>
          <a:p>
            <a:pPr lvl="0">
              <a:lnSpc>
                <a:spcPct val="60000"/>
              </a:lnSpc>
            </a:pPr>
            <a:r>
              <a:rPr lang="da-DK" sz="1800" dirty="0">
                <a:latin typeface="Proxima Nova"/>
              </a:rPr>
              <a:t>Viborg, Silkeborg, Sønderborg &amp; Svendborg </a:t>
            </a:r>
          </a:p>
          <a:p>
            <a:pPr lvl="1">
              <a:lnSpc>
                <a:spcPct val="60000"/>
              </a:lnSpc>
            </a:pPr>
            <a:r>
              <a:rPr lang="da-DK" sz="1800" dirty="0">
                <a:latin typeface="Proxima Nova"/>
              </a:rPr>
              <a:t>Opfølgning på nye Forebyggelsesområder </a:t>
            </a:r>
            <a:br>
              <a:rPr lang="da-DK" sz="1800" dirty="0">
                <a:latin typeface="Proxima Nova"/>
              </a:rPr>
            </a:br>
            <a:endParaRPr lang="da-DK" sz="1800" dirty="0">
              <a:latin typeface="Proxima Nova"/>
            </a:endParaRPr>
          </a:p>
          <a:p>
            <a:pPr lvl="0">
              <a:lnSpc>
                <a:spcPct val="60000"/>
              </a:lnSpc>
            </a:pPr>
            <a:r>
              <a:rPr lang="da-DK" sz="1800" dirty="0">
                <a:latin typeface="Proxima Nova"/>
              </a:rPr>
              <a:t>Holbæk &amp; Høje-Taastrup</a:t>
            </a:r>
          </a:p>
          <a:p>
            <a:pPr lvl="1">
              <a:lnSpc>
                <a:spcPct val="60000"/>
              </a:lnSpc>
            </a:pPr>
            <a:r>
              <a:rPr lang="da-DK" sz="1800" dirty="0">
                <a:latin typeface="Proxima Nova"/>
              </a:rPr>
              <a:t>2. generationsaftaler </a:t>
            </a:r>
          </a:p>
          <a:p>
            <a:pPr lvl="1">
              <a:lnSpc>
                <a:spcPct val="60000"/>
              </a:lnSpc>
            </a:pPr>
            <a:r>
              <a:rPr lang="da-DK" sz="1800" dirty="0" err="1">
                <a:latin typeface="Proxima Nova"/>
              </a:rPr>
              <a:t>Kbh</a:t>
            </a:r>
            <a:r>
              <a:rPr lang="da-DK" sz="1800" dirty="0">
                <a:latin typeface="Proxima Nova"/>
              </a:rPr>
              <a:t>.&amp;</a:t>
            </a:r>
            <a:r>
              <a:rPr lang="da-DK" sz="1800" dirty="0" err="1">
                <a:latin typeface="Proxima Nova"/>
              </a:rPr>
              <a:t>Fr.berg</a:t>
            </a:r>
            <a:r>
              <a:rPr lang="da-DK" sz="1800" dirty="0">
                <a:latin typeface="Proxima Nova"/>
              </a:rPr>
              <a:t> har arbejdet med dette siden 2008</a:t>
            </a:r>
          </a:p>
          <a:p>
            <a:pPr marL="457200" lvl="1" indent="0">
              <a:lnSpc>
                <a:spcPct val="60000"/>
              </a:lnSpc>
              <a:buNone/>
            </a:pPr>
            <a:endParaRPr lang="da-DK" sz="1800" dirty="0">
              <a:latin typeface="Proxima Nova"/>
            </a:endParaRPr>
          </a:p>
          <a:p>
            <a:pPr lvl="0">
              <a:lnSpc>
                <a:spcPct val="60000"/>
              </a:lnSpc>
            </a:pPr>
            <a:r>
              <a:rPr lang="da-DK" sz="1800" dirty="0">
                <a:latin typeface="Proxima Nova"/>
              </a:rPr>
              <a:t>Furesø Kommune</a:t>
            </a:r>
          </a:p>
          <a:p>
            <a:pPr lvl="1">
              <a:lnSpc>
                <a:spcPct val="60000"/>
              </a:lnSpc>
              <a:buSzPts val="2200"/>
            </a:pPr>
            <a:r>
              <a:rPr lang="da-DK" sz="1800" dirty="0">
                <a:latin typeface="Proxima Nova"/>
              </a:rPr>
              <a:t>Tættere samarbejde om en fælles udviklingsplan </a:t>
            </a:r>
            <a:br>
              <a:rPr lang="da-DK" sz="1800" dirty="0">
                <a:latin typeface="Proxima Nova"/>
              </a:rPr>
            </a:br>
            <a:r>
              <a:rPr lang="da-DK" sz="1800" dirty="0">
                <a:latin typeface="Proxima Nova"/>
              </a:rPr>
              <a:t>(§17, stk.4-udvalg) </a:t>
            </a:r>
            <a:br>
              <a:rPr lang="da-DK" sz="1800" dirty="0">
                <a:latin typeface="Proxima Nova"/>
              </a:rPr>
            </a:br>
            <a:endParaRPr lang="da-DK" sz="1800" dirty="0">
              <a:latin typeface="Proxima Nova"/>
            </a:endParaRPr>
          </a:p>
          <a:p>
            <a:pPr lvl="0">
              <a:lnSpc>
                <a:spcPct val="60000"/>
              </a:lnSpc>
              <a:buSzPts val="2200"/>
            </a:pPr>
            <a:r>
              <a:rPr lang="da-DK" sz="1800" dirty="0">
                <a:latin typeface="Proxima Nova"/>
              </a:rPr>
              <a:t>Ringsted Kommune </a:t>
            </a:r>
          </a:p>
          <a:p>
            <a:pPr lvl="1">
              <a:lnSpc>
                <a:spcPct val="60000"/>
              </a:lnSpc>
              <a:buSzPts val="2200"/>
            </a:pPr>
            <a:r>
              <a:rPr lang="da-DK" sz="1800" dirty="0">
                <a:latin typeface="Proxima Nova"/>
              </a:rPr>
              <a:t>Tæt-på-område (918 beboere med fire kriterier opfyldt)</a:t>
            </a:r>
            <a:br>
              <a:rPr lang="da-DK" sz="1800" dirty="0">
                <a:latin typeface="Proxima Nova"/>
              </a:rPr>
            </a:br>
            <a:r>
              <a:rPr lang="da-DK" sz="1800" dirty="0">
                <a:latin typeface="Proxima Nova"/>
              </a:rPr>
              <a:t/>
            </a:r>
            <a:br>
              <a:rPr lang="da-DK" sz="1800" dirty="0">
                <a:latin typeface="Proxima Nova"/>
              </a:rPr>
            </a:br>
            <a:endParaRPr lang="da-DK" sz="1800" dirty="0">
              <a:latin typeface="Proxima Nova"/>
            </a:endParaRPr>
          </a:p>
          <a:p>
            <a:pPr lvl="0">
              <a:lnSpc>
                <a:spcPct val="60000"/>
              </a:lnSpc>
            </a:pPr>
            <a:r>
              <a:rPr lang="da-DK" sz="1800" dirty="0">
                <a:latin typeface="Proxima Nova"/>
              </a:rPr>
              <a:t>Bornholm &amp; Lolland Kommune</a:t>
            </a:r>
          </a:p>
          <a:p>
            <a:pPr lvl="1">
              <a:lnSpc>
                <a:spcPct val="60000"/>
              </a:lnSpc>
              <a:buSzPts val="2200"/>
            </a:pPr>
            <a:r>
              <a:rPr lang="da-DK" sz="1800" dirty="0">
                <a:latin typeface="Proxima Nova"/>
              </a:rPr>
              <a:t>Boligpolitik, boligforsyning &amp; beboersammensætning</a:t>
            </a:r>
          </a:p>
          <a:p>
            <a:pPr lvl="1">
              <a:lnSpc>
                <a:spcPct val="60000"/>
              </a:lnSpc>
              <a:buSzPts val="2200"/>
            </a:pPr>
            <a:r>
              <a:rPr lang="da-DK" sz="1800" dirty="0">
                <a:latin typeface="Proxima Nova"/>
              </a:rPr>
              <a:t>Anvisning i brug </a:t>
            </a:r>
          </a:p>
          <a:p>
            <a:pPr lvl="1">
              <a:lnSpc>
                <a:spcPct val="60000"/>
              </a:lnSpc>
              <a:buSzPts val="2200"/>
            </a:pPr>
            <a:endParaRPr lang="da-DK" sz="1800" dirty="0">
              <a:latin typeface="Proxima Nova"/>
            </a:endParaRPr>
          </a:p>
          <a:p>
            <a:pPr lvl="0">
              <a:lnSpc>
                <a:spcPct val="60000"/>
              </a:lnSpc>
              <a:buSzPts val="2200"/>
            </a:pPr>
            <a:r>
              <a:rPr lang="da-DK" sz="1800" dirty="0">
                <a:latin typeface="Proxima Nova"/>
              </a:rPr>
              <a:t>Odense &amp; Faaborg-Midtfyn Kommune </a:t>
            </a:r>
          </a:p>
          <a:p>
            <a:pPr lvl="1">
              <a:lnSpc>
                <a:spcPct val="60000"/>
              </a:lnSpc>
              <a:buSzPts val="2200"/>
            </a:pPr>
            <a:r>
              <a:rPr lang="da-DK" sz="1800" dirty="0">
                <a:latin typeface="Proxima Nova"/>
              </a:rPr>
              <a:t>Særligt fokus på hjemløse </a:t>
            </a:r>
          </a:p>
          <a:p>
            <a:pPr marL="457200" lvl="1" indent="0">
              <a:lnSpc>
                <a:spcPct val="60000"/>
              </a:lnSpc>
              <a:buSzPts val="2200"/>
              <a:buNone/>
            </a:pPr>
            <a:endParaRPr lang="da-DK" sz="1800" dirty="0">
              <a:latin typeface="Proxima Nova"/>
            </a:endParaRPr>
          </a:p>
          <a:p>
            <a:pPr lvl="0">
              <a:lnSpc>
                <a:spcPct val="60000"/>
              </a:lnSpc>
              <a:buSzPts val="2600"/>
            </a:pPr>
            <a:r>
              <a:rPr lang="da-DK" sz="1800" dirty="0">
                <a:latin typeface="Proxima Nova"/>
              </a:rPr>
              <a:t>Halsnæs Kommune </a:t>
            </a:r>
          </a:p>
          <a:p>
            <a:pPr lvl="1">
              <a:lnSpc>
                <a:spcPct val="60000"/>
              </a:lnSpc>
              <a:buSzPts val="2600"/>
            </a:pPr>
            <a:r>
              <a:rPr lang="da-DK" sz="1800" dirty="0">
                <a:latin typeface="Proxima Nova"/>
              </a:rPr>
              <a:t>Affaldstakster </a:t>
            </a:r>
          </a:p>
        </p:txBody>
      </p:sp>
      <p:pic>
        <p:nvPicPr>
          <p:cNvPr id="4" name="Billede 6" descr="Et billede, der indeholder kort&#10;&#10;Automatisk genereret beskrivelse" title="Danmarkskort (dekorativt)">
            <a:extLst>
              <a:ext uri="{FF2B5EF4-FFF2-40B4-BE49-F238E27FC236}">
                <a16:creationId xmlns:a16="http://schemas.microsoft.com/office/drawing/2014/main" id="{14A66220-7725-48FE-A5B1-B95B4CE98A53}"/>
              </a:ext>
            </a:extLst>
          </p:cNvPr>
          <p:cNvPicPr>
            <a:picLocks noChangeAspect="1"/>
          </p:cNvPicPr>
          <p:nvPr/>
        </p:nvPicPr>
        <p:blipFill>
          <a:blip r:embed="rId3"/>
          <a:stretch>
            <a:fillRect/>
          </a:stretch>
        </p:blipFill>
        <p:spPr>
          <a:xfrm>
            <a:off x="7642445" y="280272"/>
            <a:ext cx="4549551" cy="5488064"/>
          </a:xfrm>
          <a:prstGeom prst="rect">
            <a:avLst/>
          </a:prstGeom>
          <a:noFill/>
          <a:ln cap="flat">
            <a:noFill/>
          </a:ln>
        </p:spPr>
      </p:pic>
    </p:spTree>
    <p:extLst>
      <p:ext uri="{BB962C8B-B14F-4D97-AF65-F5344CB8AC3E}">
        <p14:creationId xmlns:p14="http://schemas.microsoft.com/office/powerpoint/2010/main" val="38660180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leboble: oval 4">
            <a:extLst>
              <a:ext uri="{FF2B5EF4-FFF2-40B4-BE49-F238E27FC236}">
                <a16:creationId xmlns:a16="http://schemas.microsoft.com/office/drawing/2014/main" id="{6CD0A9A9-A518-1DB2-6877-F7D32236DBFC}"/>
              </a:ext>
            </a:extLst>
          </p:cNvPr>
          <p:cNvSpPr/>
          <p:nvPr/>
        </p:nvSpPr>
        <p:spPr>
          <a:xfrm>
            <a:off x="808073" y="0"/>
            <a:ext cx="3418905" cy="1010093"/>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white"/>
                </a:solidFill>
                <a:effectLst/>
                <a:uLnTx/>
                <a:uFillTx/>
                <a:latin typeface="Calibri" panose="020F0502020204030204"/>
                <a:ea typeface="+mn-ea"/>
                <a:cs typeface="+mn-cs"/>
              </a:rPr>
              <a:t>Boligdirektører</a:t>
            </a: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Pladsholder til indhold 2">
            <a:extLst>
              <a:ext uri="{FF2B5EF4-FFF2-40B4-BE49-F238E27FC236}">
                <a16:creationId xmlns:a16="http://schemas.microsoft.com/office/drawing/2014/main" id="{5EA31873-3E19-0F2F-8793-F626AB92ED5D}"/>
              </a:ext>
            </a:extLst>
          </p:cNvPr>
          <p:cNvSpPr txBox="1">
            <a:spLocks/>
          </p:cNvSpPr>
          <p:nvPr/>
        </p:nvSpPr>
        <p:spPr>
          <a:xfrm>
            <a:off x="226944" y="1148317"/>
            <a:ext cx="11543298" cy="5071730"/>
          </a:xfrm>
          <a:prstGeom prst="rect">
            <a:avLst/>
          </a:prstGeom>
          <a:noFill/>
          <a:ln>
            <a:noFill/>
          </a:ln>
        </p:spPr>
        <p:txBody>
          <a:bodyPr vert="horz" wrap="square" lIns="91440" tIns="45720" rIns="91440" bIns="45720" anchor="t" anchorCtr="0" compatLnSpc="1">
            <a:normAutofit/>
          </a:bodyPr>
          <a:lstStyle>
            <a:lvl1pPr marL="431999" marR="0" lvl="0" indent="-431999" algn="l" defTabSz="914400" rtl="0" fontAlgn="auto" hangingPunct="1">
              <a:lnSpc>
                <a:spcPct val="90000"/>
              </a:lnSpc>
              <a:spcBef>
                <a:spcPts val="1000"/>
              </a:spcBef>
              <a:spcAft>
                <a:spcPts val="0"/>
              </a:spcAft>
              <a:buSzPts val="2798"/>
              <a:buBlip>
                <a:blip r:embed="rId3"/>
              </a:buBlip>
              <a:tabLst/>
              <a:defRPr lang="da-DK" sz="2800" b="0" i="0" u="none" strike="noStrike" kern="1200" cap="none" spc="0" baseline="0">
                <a:solidFill>
                  <a:srgbClr val="001166"/>
                </a:solidFill>
                <a:uFillTx/>
                <a:latin typeface="Calibri"/>
              </a:defRPr>
            </a:lvl1pPr>
            <a:lvl2pPr marL="685800" marR="0" lvl="1" indent="-228600" algn="l" defTabSz="914400" rtl="0" fontAlgn="auto" hangingPunct="1">
              <a:lnSpc>
                <a:spcPct val="90000"/>
              </a:lnSpc>
              <a:spcBef>
                <a:spcPts val="500"/>
              </a:spcBef>
              <a:spcAft>
                <a:spcPts val="0"/>
              </a:spcAft>
              <a:buSzPts val="2398"/>
              <a:buBlip>
                <a:blip r:embed="rId3"/>
              </a:buBlip>
              <a:tabLst/>
              <a:defRPr lang="da-DK" sz="2400" b="0" i="0" u="none" strike="noStrike" kern="1200" cap="none" spc="0" baseline="0">
                <a:solidFill>
                  <a:srgbClr val="001166"/>
                </a:solidFill>
                <a:uFillTx/>
                <a:latin typeface="Calibri"/>
              </a:defRPr>
            </a:lvl2pPr>
            <a:lvl3pPr marL="1143000" marR="0" lvl="2" indent="-228600" algn="l" defTabSz="914400" rtl="0" fontAlgn="auto" hangingPunct="1">
              <a:lnSpc>
                <a:spcPct val="90000"/>
              </a:lnSpc>
              <a:spcBef>
                <a:spcPts val="500"/>
              </a:spcBef>
              <a:spcAft>
                <a:spcPts val="0"/>
              </a:spcAft>
              <a:buSzPts val="1998"/>
              <a:buBlip>
                <a:blip r:embed="rId3"/>
              </a:buBlip>
              <a:tabLst/>
              <a:defRPr lang="da-DK" sz="2000" b="0" i="0" u="none" strike="noStrike" kern="1200" cap="none" spc="0" baseline="0">
                <a:solidFill>
                  <a:srgbClr val="001166"/>
                </a:solidFill>
                <a:uFillTx/>
                <a:latin typeface="Calibri"/>
              </a:defRPr>
            </a:lvl3pPr>
            <a:lvl4pPr marL="1600200" marR="0" lvl="3" indent="-228600" algn="l" defTabSz="914400" rtl="0" fontAlgn="auto" hangingPunct="1">
              <a:lnSpc>
                <a:spcPct val="90000"/>
              </a:lnSpc>
              <a:spcBef>
                <a:spcPts val="500"/>
              </a:spcBef>
              <a:spcAft>
                <a:spcPts val="0"/>
              </a:spcAft>
              <a:buSzPts val="1800"/>
              <a:buBlip>
                <a:blip r:embed="rId3"/>
              </a:buBlip>
              <a:tabLst/>
              <a:defRPr lang="da-DK" sz="1800" b="0" i="0" u="none" strike="noStrike" kern="1200" cap="none" spc="0" baseline="0">
                <a:solidFill>
                  <a:srgbClr val="001166"/>
                </a:solidFill>
                <a:uFillTx/>
                <a:latin typeface="Calibri"/>
              </a:defRPr>
            </a:lvl4pPr>
            <a:lvl5pPr marL="431999" marR="0" lvl="4" indent="-431999" algn="l" defTabSz="914400" rtl="0" fontAlgn="auto" hangingPunct="1">
              <a:lnSpc>
                <a:spcPct val="90000"/>
              </a:lnSpc>
              <a:spcBef>
                <a:spcPts val="500"/>
              </a:spcBef>
              <a:spcAft>
                <a:spcPts val="0"/>
              </a:spcAft>
              <a:buClr>
                <a:srgbClr val="4C5893"/>
              </a:buClr>
              <a:buSzPct val="100000"/>
              <a:buFont typeface="Arial" pitchFamily="34"/>
              <a:buChar char="•"/>
              <a:tabLst/>
              <a:defRPr lang="da-DK" sz="1800" b="0" i="0" u="none" strike="noStrike" kern="1200" cap="none" spc="0" baseline="0">
                <a:solidFill>
                  <a:srgbClr val="001166"/>
                </a:solidFill>
                <a:uFillTx/>
                <a:latin typeface="Calibri"/>
              </a:defRPr>
            </a:lvl5pPr>
            <a:lvl6pPr marL="2514600" marR="0" lvl="5"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6pPr>
            <a:lvl7pPr marL="2971800" marR="0" lvl="6"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7pPr>
            <a:lvl8pPr marL="3429000" marR="0" lvl="7"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8pPr>
            <a:lvl9pPr marL="3886200" marR="0" lvl="8"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9pPr>
          </a:lstStyle>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r>
              <a:rPr kumimoji="0" lang="da-DK" sz="1800" b="0" i="1" u="none" strike="noStrike" kern="1200" cap="none" spc="0" normalizeH="0" baseline="0" noProof="0" dirty="0">
                <a:ln>
                  <a:noFill/>
                </a:ln>
                <a:solidFill>
                  <a:srgbClr val="001166"/>
                </a:solidFill>
                <a:effectLst/>
                <a:uLnTx/>
                <a:uFillTx/>
                <a:latin typeface="Proxima Nova"/>
                <a:ea typeface="+mn-ea"/>
                <a:cs typeface="+mn-cs"/>
              </a:rPr>
              <a:t>Det vi får med en UA-aftale er en styret proces fremfor en tilfældig proces. Det giver særligt mening, når beboerdata viser, at der er stor forskel både mellem boligorganisationerne og de almene beboeres socioøkonomiske data sammenholdt med resten af borgerne i kommunen. </a:t>
            </a:r>
          </a:p>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endParaRPr kumimoji="0" lang="da-DK" sz="1800" b="0" i="1" u="none" strike="noStrike" kern="1200" cap="none" spc="0" normalizeH="0" baseline="0" noProof="0" dirty="0">
              <a:ln>
                <a:noFill/>
              </a:ln>
              <a:solidFill>
                <a:srgbClr val="001166"/>
              </a:solidFill>
              <a:effectLst/>
              <a:uLnTx/>
              <a:uFillTx/>
              <a:latin typeface="Proxima Nova"/>
              <a:ea typeface="+mn-ea"/>
              <a:cs typeface="+mn-cs"/>
            </a:endParaRPr>
          </a:p>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r>
              <a:rPr kumimoji="0" lang="da-DK" sz="1800" b="0" i="1" u="none" strike="noStrike" kern="1200" cap="none" spc="0" normalizeH="0" baseline="0" noProof="0" dirty="0">
                <a:ln>
                  <a:noFill/>
                </a:ln>
                <a:solidFill>
                  <a:srgbClr val="001166"/>
                </a:solidFill>
                <a:effectLst/>
                <a:uLnTx/>
                <a:uFillTx/>
                <a:latin typeface="Proxima Nova"/>
                <a:ea typeface="+mn-ea"/>
                <a:cs typeface="+mn-cs"/>
              </a:rPr>
              <a:t>At udarbejde en UA-aftale er en proces. På boligsiden lærer vi hinanden at kende. Vi kommer omkring overførsel af viden fra andre kommuner, vi skal udfordre hinanden og lander en model, der er rimelig for alle parter. </a:t>
            </a:r>
            <a:r>
              <a:rPr kumimoji="0" lang="da-DK" sz="1800" b="0" i="0" u="none" strike="noStrike" kern="1200" cap="none" spc="0" normalizeH="0" baseline="0" noProof="0" dirty="0">
                <a:ln>
                  <a:noFill/>
                </a:ln>
                <a:solidFill>
                  <a:srgbClr val="001166"/>
                </a:solidFill>
                <a:effectLst/>
                <a:uLnTx/>
                <a:uFillTx/>
                <a:latin typeface="Proxima Nova"/>
                <a:ea typeface="+mn-ea"/>
                <a:cs typeface="+mn-cs"/>
              </a:rPr>
              <a:t/>
            </a:r>
            <a:br>
              <a:rPr kumimoji="0" lang="da-DK" sz="1800" b="0" i="0" u="none" strike="noStrike" kern="1200" cap="none" spc="0" normalizeH="0" baseline="0" noProof="0" dirty="0">
                <a:ln>
                  <a:noFill/>
                </a:ln>
                <a:solidFill>
                  <a:srgbClr val="001166"/>
                </a:solidFill>
                <a:effectLst/>
                <a:uLnTx/>
                <a:uFillTx/>
                <a:latin typeface="Proxima Nova"/>
                <a:ea typeface="+mn-ea"/>
                <a:cs typeface="+mn-cs"/>
              </a:rPr>
            </a:br>
            <a:endParaRPr kumimoji="0" lang="da-DK" sz="1800" b="0" i="0" u="none" strike="noStrike" kern="1200" cap="none" spc="0" normalizeH="0" baseline="0" noProof="0" dirty="0">
              <a:ln>
                <a:noFill/>
              </a:ln>
              <a:solidFill>
                <a:srgbClr val="001166"/>
              </a:solidFill>
              <a:effectLst/>
              <a:uLnTx/>
              <a:uFillTx/>
              <a:latin typeface="Proxima Nova"/>
              <a:ea typeface="+mn-ea"/>
              <a:cs typeface="+mn-cs"/>
            </a:endParaRPr>
          </a:p>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r>
              <a:rPr kumimoji="0" lang="da-DK" sz="1800" b="0" i="1" u="none" strike="noStrike" kern="1200" cap="none" spc="0" normalizeH="0" baseline="0" noProof="0" dirty="0">
                <a:ln>
                  <a:noFill/>
                </a:ln>
                <a:solidFill>
                  <a:srgbClr val="001166"/>
                </a:solidFill>
                <a:effectLst/>
                <a:uLnTx/>
                <a:uFillTx/>
                <a:latin typeface="Proxima Nova"/>
                <a:ea typeface="+mn-ea"/>
                <a:cs typeface="+mn-cs"/>
              </a:rPr>
              <a:t>Samarbejdet medfører, at meget mere erfaring med kommunesamarbejdet kommer i spil, og vi kan drage sammenligninger med andre kommuner, hvilket gør dialogen og samarbejdet mere trygt for os direktører i de enkelte boligselskaber</a:t>
            </a:r>
            <a:r>
              <a:rPr kumimoji="0" lang="da-DK" sz="1800" b="0" i="0" u="none" strike="noStrike" kern="1200" cap="none" spc="0" normalizeH="0" baseline="0" noProof="0" dirty="0">
                <a:ln>
                  <a:noFill/>
                </a:ln>
                <a:solidFill>
                  <a:srgbClr val="001166"/>
                </a:solidFill>
                <a:effectLst/>
                <a:uLnTx/>
                <a:uFillTx/>
                <a:latin typeface="Proxima Nova"/>
                <a:ea typeface="+mn-ea"/>
                <a:cs typeface="+mn-cs"/>
              </a:rPr>
              <a:t>. </a:t>
            </a:r>
          </a:p>
        </p:txBody>
      </p:sp>
    </p:spTree>
    <p:extLst>
      <p:ext uri="{BB962C8B-B14F-4D97-AF65-F5344CB8AC3E}">
        <p14:creationId xmlns:p14="http://schemas.microsoft.com/office/powerpoint/2010/main" val="1333180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leboble: oval 4">
            <a:extLst>
              <a:ext uri="{FF2B5EF4-FFF2-40B4-BE49-F238E27FC236}">
                <a16:creationId xmlns:a16="http://schemas.microsoft.com/office/drawing/2014/main" id="{6CD0A9A9-A518-1DB2-6877-F7D32236DBFC}"/>
              </a:ext>
            </a:extLst>
          </p:cNvPr>
          <p:cNvSpPr/>
          <p:nvPr/>
        </p:nvSpPr>
        <p:spPr>
          <a:xfrm>
            <a:off x="808073" y="0"/>
            <a:ext cx="3418905" cy="1010093"/>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white"/>
                </a:solidFill>
                <a:effectLst/>
                <a:uLnTx/>
                <a:uFillTx/>
                <a:latin typeface="Calibri" panose="020F0502020204030204"/>
                <a:ea typeface="+mn-ea"/>
                <a:cs typeface="+mn-cs"/>
              </a:rPr>
              <a:t>Kommuner</a:t>
            </a: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Pladsholder til indhold 2">
            <a:extLst>
              <a:ext uri="{FF2B5EF4-FFF2-40B4-BE49-F238E27FC236}">
                <a16:creationId xmlns:a16="http://schemas.microsoft.com/office/drawing/2014/main" id="{5EA31873-3E19-0F2F-8793-F626AB92ED5D}"/>
              </a:ext>
            </a:extLst>
          </p:cNvPr>
          <p:cNvSpPr txBox="1">
            <a:spLocks/>
          </p:cNvSpPr>
          <p:nvPr/>
        </p:nvSpPr>
        <p:spPr>
          <a:xfrm>
            <a:off x="226944" y="1382233"/>
            <a:ext cx="11543298" cy="5071730"/>
          </a:xfrm>
          <a:prstGeom prst="rect">
            <a:avLst/>
          </a:prstGeom>
          <a:noFill/>
          <a:ln>
            <a:noFill/>
          </a:ln>
        </p:spPr>
        <p:txBody>
          <a:bodyPr vert="horz" wrap="square" lIns="91440" tIns="45720" rIns="91440" bIns="45720" anchor="t" anchorCtr="0" compatLnSpc="1">
            <a:normAutofit/>
          </a:bodyPr>
          <a:lstStyle>
            <a:lvl1pPr marL="431999" marR="0" lvl="0" indent="-431999" algn="l" defTabSz="914400" rtl="0" fontAlgn="auto" hangingPunct="1">
              <a:lnSpc>
                <a:spcPct val="90000"/>
              </a:lnSpc>
              <a:spcBef>
                <a:spcPts val="1000"/>
              </a:spcBef>
              <a:spcAft>
                <a:spcPts val="0"/>
              </a:spcAft>
              <a:buSzPts val="2798"/>
              <a:buBlip>
                <a:blip r:embed="rId3"/>
              </a:buBlip>
              <a:tabLst/>
              <a:defRPr lang="da-DK" sz="2800" b="0" i="0" u="none" strike="noStrike" kern="1200" cap="none" spc="0" baseline="0">
                <a:solidFill>
                  <a:srgbClr val="001166"/>
                </a:solidFill>
                <a:uFillTx/>
                <a:latin typeface="Calibri"/>
              </a:defRPr>
            </a:lvl1pPr>
            <a:lvl2pPr marL="685800" marR="0" lvl="1" indent="-228600" algn="l" defTabSz="914400" rtl="0" fontAlgn="auto" hangingPunct="1">
              <a:lnSpc>
                <a:spcPct val="90000"/>
              </a:lnSpc>
              <a:spcBef>
                <a:spcPts val="500"/>
              </a:spcBef>
              <a:spcAft>
                <a:spcPts val="0"/>
              </a:spcAft>
              <a:buSzPts val="2398"/>
              <a:buBlip>
                <a:blip r:embed="rId3"/>
              </a:buBlip>
              <a:tabLst/>
              <a:defRPr lang="da-DK" sz="2400" b="0" i="0" u="none" strike="noStrike" kern="1200" cap="none" spc="0" baseline="0">
                <a:solidFill>
                  <a:srgbClr val="001166"/>
                </a:solidFill>
                <a:uFillTx/>
                <a:latin typeface="Calibri"/>
              </a:defRPr>
            </a:lvl2pPr>
            <a:lvl3pPr marL="1143000" marR="0" lvl="2" indent="-228600" algn="l" defTabSz="914400" rtl="0" fontAlgn="auto" hangingPunct="1">
              <a:lnSpc>
                <a:spcPct val="90000"/>
              </a:lnSpc>
              <a:spcBef>
                <a:spcPts val="500"/>
              </a:spcBef>
              <a:spcAft>
                <a:spcPts val="0"/>
              </a:spcAft>
              <a:buSzPts val="1998"/>
              <a:buBlip>
                <a:blip r:embed="rId3"/>
              </a:buBlip>
              <a:tabLst/>
              <a:defRPr lang="da-DK" sz="2000" b="0" i="0" u="none" strike="noStrike" kern="1200" cap="none" spc="0" baseline="0">
                <a:solidFill>
                  <a:srgbClr val="001166"/>
                </a:solidFill>
                <a:uFillTx/>
                <a:latin typeface="Calibri"/>
              </a:defRPr>
            </a:lvl3pPr>
            <a:lvl4pPr marL="1600200" marR="0" lvl="3" indent="-228600" algn="l" defTabSz="914400" rtl="0" fontAlgn="auto" hangingPunct="1">
              <a:lnSpc>
                <a:spcPct val="90000"/>
              </a:lnSpc>
              <a:spcBef>
                <a:spcPts val="500"/>
              </a:spcBef>
              <a:spcAft>
                <a:spcPts val="0"/>
              </a:spcAft>
              <a:buSzPts val="1800"/>
              <a:buBlip>
                <a:blip r:embed="rId3"/>
              </a:buBlip>
              <a:tabLst/>
              <a:defRPr lang="da-DK" sz="1800" b="0" i="0" u="none" strike="noStrike" kern="1200" cap="none" spc="0" baseline="0">
                <a:solidFill>
                  <a:srgbClr val="001166"/>
                </a:solidFill>
                <a:uFillTx/>
                <a:latin typeface="Calibri"/>
              </a:defRPr>
            </a:lvl4pPr>
            <a:lvl5pPr marL="431999" marR="0" lvl="4" indent="-431999" algn="l" defTabSz="914400" rtl="0" fontAlgn="auto" hangingPunct="1">
              <a:lnSpc>
                <a:spcPct val="90000"/>
              </a:lnSpc>
              <a:spcBef>
                <a:spcPts val="500"/>
              </a:spcBef>
              <a:spcAft>
                <a:spcPts val="0"/>
              </a:spcAft>
              <a:buClr>
                <a:srgbClr val="4C5893"/>
              </a:buClr>
              <a:buSzPct val="100000"/>
              <a:buFont typeface="Arial" pitchFamily="34"/>
              <a:buChar char="•"/>
              <a:tabLst/>
              <a:defRPr lang="da-DK" sz="1800" b="0" i="0" u="none" strike="noStrike" kern="1200" cap="none" spc="0" baseline="0">
                <a:solidFill>
                  <a:srgbClr val="001166"/>
                </a:solidFill>
                <a:uFillTx/>
                <a:latin typeface="Calibri"/>
              </a:defRPr>
            </a:lvl5pPr>
            <a:lvl6pPr marL="2514600" marR="0" lvl="5"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6pPr>
            <a:lvl7pPr marL="2971800" marR="0" lvl="6"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7pPr>
            <a:lvl8pPr marL="3429000" marR="0" lvl="7"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8pPr>
            <a:lvl9pPr marL="3886200" marR="0" lvl="8" indent="-228600" algn="l" defTabSz="914400" rtl="0" eaLnBrk="1" fontAlgn="auto" latinLnBrk="0" hangingPunct="1">
              <a:lnSpc>
                <a:spcPct val="90000"/>
              </a:lnSpc>
              <a:spcBef>
                <a:spcPts val="500"/>
              </a:spcBef>
              <a:spcAft>
                <a:spcPts val="0"/>
              </a:spcAft>
              <a:buSzPct val="100000"/>
              <a:buFont typeface="Arial"/>
              <a:buChar char="•"/>
              <a:tabLst/>
              <a:defRPr lang="da-DK" sz="1800" b="0" i="0" u="none" strike="noStrike" kern="1200" cap="none" spc="0" baseline="0">
                <a:solidFill>
                  <a:srgbClr val="001166"/>
                </a:solidFill>
                <a:uFillTx/>
                <a:latin typeface="Calibri"/>
                <a:ea typeface="+mn-ea"/>
                <a:cs typeface="+mn-cs"/>
              </a:defRPr>
            </a:lvl9pPr>
          </a:lstStyle>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r>
              <a:rPr kumimoji="0" lang="da-DK" sz="1800" b="0" i="1" u="none" strike="noStrike" kern="1200" cap="none" spc="0" normalizeH="0" baseline="0" noProof="0" dirty="0">
                <a:ln>
                  <a:noFill/>
                </a:ln>
                <a:solidFill>
                  <a:srgbClr val="001166"/>
                </a:solidFill>
                <a:effectLst/>
                <a:uLnTx/>
                <a:uFillTx/>
                <a:latin typeface="Proxima Nova"/>
                <a:ea typeface="+mn-ea"/>
                <a:cs typeface="+mn-cs"/>
              </a:rPr>
              <a:t>En UA er en aftale mellem to parter; kommunen og de lokale boligorganisationer. Aftalen er relativ kompleks, og der er derfor en risiko for, at enkeltdele kommer til at spænde ben for den overordnede målsætning. Aftalen er en forhandling mellem kommune og ’boligsiden’, men der er i høj grad tale om en nødvendig solidaritet. Det er forudsætning for dialogen og samarbejdet om udvikling af aftalen, at boligsiden kan samles om at tage et fælles ansvar – og det går de, selvom gevinsten ikke er lige stor for alle.</a:t>
            </a:r>
            <a:br>
              <a:rPr kumimoji="0" lang="da-DK" sz="1800" b="0" i="1" u="none" strike="noStrike" kern="1200" cap="none" spc="0" normalizeH="0" baseline="0" noProof="0" dirty="0">
                <a:ln>
                  <a:noFill/>
                </a:ln>
                <a:solidFill>
                  <a:srgbClr val="001166"/>
                </a:solidFill>
                <a:effectLst/>
                <a:uLnTx/>
                <a:uFillTx/>
                <a:latin typeface="Proxima Nova"/>
                <a:ea typeface="+mn-ea"/>
                <a:cs typeface="+mn-cs"/>
              </a:rPr>
            </a:br>
            <a:endParaRPr kumimoji="0" lang="da-DK" sz="1800" b="0" i="1" u="none" strike="noStrike" kern="1200" cap="none" spc="0" normalizeH="0" baseline="0" noProof="0" dirty="0">
              <a:ln>
                <a:noFill/>
              </a:ln>
              <a:solidFill>
                <a:srgbClr val="001166"/>
              </a:solidFill>
              <a:effectLst/>
              <a:uLnTx/>
              <a:uFillTx/>
              <a:latin typeface="Proxima Nova"/>
              <a:ea typeface="+mn-ea"/>
              <a:cs typeface="+mn-cs"/>
            </a:endParaRPr>
          </a:p>
          <a:p>
            <a:pPr marL="431999" marR="0" lvl="0" indent="-431999" algn="l" defTabSz="914400" rtl="0" eaLnBrk="1" fontAlgn="auto" latinLnBrk="0" hangingPunct="1">
              <a:lnSpc>
                <a:spcPct val="150000"/>
              </a:lnSpc>
              <a:spcBef>
                <a:spcPts val="1000"/>
              </a:spcBef>
              <a:spcAft>
                <a:spcPts val="0"/>
              </a:spcAft>
              <a:buClrTx/>
              <a:buSzPts val="2798"/>
              <a:buFontTx/>
              <a:buBlip>
                <a:blip r:embed="rId3"/>
              </a:buBlip>
              <a:tabLst/>
              <a:defRPr/>
            </a:pPr>
            <a:r>
              <a:rPr kumimoji="0" lang="da-DK" sz="1800" b="0" i="1" u="none" strike="noStrike" kern="1200" cap="none" spc="0" normalizeH="0" baseline="0" noProof="0" dirty="0">
                <a:ln>
                  <a:noFill/>
                </a:ln>
                <a:solidFill>
                  <a:srgbClr val="001166"/>
                </a:solidFill>
                <a:effectLst/>
                <a:uLnTx/>
                <a:uFillTx/>
                <a:latin typeface="Proxima Nova"/>
                <a:ea typeface="+mn-ea"/>
                <a:cs typeface="+mn-cs"/>
              </a:rPr>
              <a:t>Vi har som kommune i 2022 fået etableret et samarbejde med boligorganisationerne. Det er en stor hjælp i en lille kommune, der har begrænset bemanding. Ift. indholdet i aftalen er det vores forventning, at den bliver bedre end tidligere til samlet set at tage højde for en fornuftig beboersammensætning i afdelingerne og til at kommunen i højere grad kan få dækket behovet for boliger til anvisning efter sociale kriterier (§ 59).  </a:t>
            </a:r>
          </a:p>
        </p:txBody>
      </p:sp>
    </p:spTree>
    <p:extLst>
      <p:ext uri="{BB962C8B-B14F-4D97-AF65-F5344CB8AC3E}">
        <p14:creationId xmlns:p14="http://schemas.microsoft.com/office/powerpoint/2010/main" val="135261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A243F0-B224-49EF-9EC6-3E903F6A1B66}"/>
              </a:ext>
            </a:extLst>
          </p:cNvPr>
          <p:cNvSpPr>
            <a:spLocks noGrp="1"/>
          </p:cNvSpPr>
          <p:nvPr>
            <p:ph type="title"/>
          </p:nvPr>
        </p:nvSpPr>
        <p:spPr>
          <a:xfrm>
            <a:off x="650969" y="139680"/>
            <a:ext cx="5611608" cy="848475"/>
          </a:xfrm>
        </p:spPr>
        <p:txBody>
          <a:bodyPr/>
          <a:lstStyle/>
          <a:p>
            <a:r>
              <a:rPr lang="da-DK" b="1" dirty="0">
                <a:latin typeface="Proxima Nova"/>
              </a:rPr>
              <a:t> </a:t>
            </a:r>
            <a:r>
              <a:rPr lang="da-DK" b="1" dirty="0"/>
              <a:t>Nyttige links på bl.dk</a:t>
            </a:r>
          </a:p>
        </p:txBody>
      </p:sp>
      <p:sp>
        <p:nvSpPr>
          <p:cNvPr id="3" name="Pladsholder til indhold 2">
            <a:extLst>
              <a:ext uri="{FF2B5EF4-FFF2-40B4-BE49-F238E27FC236}">
                <a16:creationId xmlns:a16="http://schemas.microsoft.com/office/drawing/2014/main" id="{F3AAA72E-38E2-46E6-8343-E3DD89A0F796}"/>
              </a:ext>
            </a:extLst>
          </p:cNvPr>
          <p:cNvSpPr>
            <a:spLocks noGrp="1"/>
          </p:cNvSpPr>
          <p:nvPr>
            <p:ph idx="1"/>
          </p:nvPr>
        </p:nvSpPr>
        <p:spPr>
          <a:xfrm>
            <a:off x="470861" y="988155"/>
            <a:ext cx="5270720" cy="5315908"/>
          </a:xfrm>
        </p:spPr>
        <p:txBody>
          <a:bodyPr>
            <a:normAutofit fontScale="92500" lnSpcReduction="10000"/>
          </a:bodyPr>
          <a:lstStyle/>
          <a:p>
            <a:r>
              <a:rPr lang="da-DK" dirty="0">
                <a:hlinkClick r:id="rId3"/>
              </a:rPr>
              <a:t>Om strategiske anvisnings- og udlejningsaftaler</a:t>
            </a:r>
            <a:r>
              <a:rPr lang="da-DK" dirty="0"/>
              <a:t/>
            </a:r>
            <a:br>
              <a:rPr lang="da-DK" dirty="0"/>
            </a:br>
            <a:r>
              <a:rPr lang="da-DK" dirty="0"/>
              <a:t/>
            </a:r>
            <a:br>
              <a:rPr lang="da-DK" dirty="0"/>
            </a:br>
            <a:endParaRPr lang="da-DK" dirty="0"/>
          </a:p>
          <a:p>
            <a:r>
              <a:rPr lang="da-DK" dirty="0">
                <a:hlinkClick r:id="rId4"/>
              </a:rPr>
              <a:t>Om parallelsamfundslovgivningen</a:t>
            </a:r>
            <a:r>
              <a:rPr lang="da-DK" dirty="0"/>
              <a:t/>
            </a:r>
            <a:br>
              <a:rPr lang="da-DK" dirty="0"/>
            </a:br>
            <a:r>
              <a:rPr lang="da-DK" dirty="0"/>
              <a:t/>
            </a:r>
            <a:br>
              <a:rPr lang="da-DK" dirty="0"/>
            </a:br>
            <a:endParaRPr lang="da-DK" dirty="0"/>
          </a:p>
          <a:p>
            <a:r>
              <a:rPr lang="da-DK" dirty="0"/>
              <a:t>Data om beboere hos </a:t>
            </a:r>
            <a:r>
              <a:rPr lang="da-DK" dirty="0">
                <a:hlinkClick r:id="rId5"/>
              </a:rPr>
              <a:t>Landsbyggefondens selvbetjening</a:t>
            </a:r>
            <a:r>
              <a:rPr lang="da-DK" dirty="0"/>
              <a:t/>
            </a:r>
            <a:br>
              <a:rPr lang="da-DK" dirty="0"/>
            </a:br>
            <a:r>
              <a:rPr lang="da-DK" dirty="0"/>
              <a:t/>
            </a:r>
            <a:br>
              <a:rPr lang="da-DK" dirty="0"/>
            </a:br>
            <a:endParaRPr lang="da-DK" dirty="0"/>
          </a:p>
          <a:p>
            <a:r>
              <a:rPr lang="da-DK" dirty="0" err="1">
                <a:solidFill>
                  <a:srgbClr val="FF0000"/>
                </a:solidFill>
                <a:hlinkClick r:id="rId6"/>
              </a:rPr>
              <a:t>BL’s</a:t>
            </a:r>
            <a:r>
              <a:rPr lang="da-DK" dirty="0">
                <a:solidFill>
                  <a:srgbClr val="FF0000"/>
                </a:solidFill>
                <a:hlinkClick r:id="rId6"/>
              </a:rPr>
              <a:t> kredskonsulenter </a:t>
            </a:r>
            <a:r>
              <a:rPr lang="da-DK" b="1" dirty="0">
                <a:solidFill>
                  <a:srgbClr val="FF0000"/>
                </a:solidFill>
              </a:rPr>
              <a:t>- Brug os gerne</a:t>
            </a:r>
            <a:r>
              <a:rPr lang="da-DK" dirty="0"/>
              <a:t/>
            </a:r>
            <a:br>
              <a:rPr lang="da-DK" dirty="0"/>
            </a:br>
            <a:r>
              <a:rPr lang="da-DK" dirty="0"/>
              <a:t> </a:t>
            </a:r>
          </a:p>
        </p:txBody>
      </p:sp>
      <p:pic>
        <p:nvPicPr>
          <p:cNvPr id="9" name="Billede 8" descr="Kort med kommuner med aftaler om strategisk udlejnings- og anvisningsaftale om social balance i de almene boligområder eller aftaler, som er på vej. Indeholder Bornholm, Viborg, Silkeborg, Aarhus, Horsens, Esbjerg, Sønderborg, Faaborg-Midtfyn, Odense, Svendborg, Lolland, Guldnborgsund, Slagelse, Næstved, Holbæk, Ringsted, Høje-Taastrup, Helsingør, Furesø, København og Frederiksberg" title="Danmarkskort med markerede byer">
            <a:extLst>
              <a:ext uri="{FF2B5EF4-FFF2-40B4-BE49-F238E27FC236}">
                <a16:creationId xmlns:a16="http://schemas.microsoft.com/office/drawing/2014/main" id="{C29E3856-1BF5-8620-5881-9A6E7A01CFA5}"/>
              </a:ext>
            </a:extLst>
          </p:cNvPr>
          <p:cNvPicPr>
            <a:picLocks noChangeAspect="1"/>
          </p:cNvPicPr>
          <p:nvPr/>
        </p:nvPicPr>
        <p:blipFill>
          <a:blip r:embed="rId7"/>
          <a:stretch>
            <a:fillRect/>
          </a:stretch>
        </p:blipFill>
        <p:spPr>
          <a:xfrm>
            <a:off x="5921689" y="524721"/>
            <a:ext cx="6270311" cy="5981546"/>
          </a:xfrm>
          <a:prstGeom prst="rect">
            <a:avLst/>
          </a:prstGeom>
        </p:spPr>
      </p:pic>
    </p:spTree>
    <p:extLst>
      <p:ext uri="{BB962C8B-B14F-4D97-AF65-F5344CB8AC3E}">
        <p14:creationId xmlns:p14="http://schemas.microsoft.com/office/powerpoint/2010/main" val="1566754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5248" y="584037"/>
            <a:ext cx="5278731" cy="753567"/>
          </a:xfrm>
        </p:spPr>
        <p:txBody>
          <a:bodyPr/>
          <a:lstStyle/>
          <a:p>
            <a:r>
              <a:rPr lang="da-DK" dirty="0" smtClean="0"/>
              <a:t>Den almene boligsektor</a:t>
            </a:r>
            <a:endParaRPr lang="da-DK" dirty="0"/>
          </a:p>
        </p:txBody>
      </p:sp>
      <p:sp>
        <p:nvSpPr>
          <p:cNvPr id="3" name="Pladsholder til tekst 2"/>
          <p:cNvSpPr>
            <a:spLocks noGrp="1"/>
          </p:cNvSpPr>
          <p:nvPr>
            <p:ph type="body" sz="quarter" idx="13"/>
          </p:nvPr>
        </p:nvSpPr>
        <p:spPr>
          <a:xfrm>
            <a:off x="623394" y="1509016"/>
            <a:ext cx="5089460" cy="672273"/>
          </a:xfrm>
        </p:spPr>
        <p:txBody>
          <a:bodyPr>
            <a:normAutofit lnSpcReduction="10000"/>
          </a:bodyPr>
          <a:lstStyle/>
          <a:p>
            <a:r>
              <a:rPr lang="da-DK" dirty="0" smtClean="0"/>
              <a:t>Det kommunale tilsyn – en vigtig opgave. Skal sikre: </a:t>
            </a:r>
          </a:p>
          <a:p>
            <a:endParaRPr lang="da-DK" dirty="0"/>
          </a:p>
        </p:txBody>
      </p:sp>
      <p:sp>
        <p:nvSpPr>
          <p:cNvPr id="4" name="Pladsholder til tekst 3"/>
          <p:cNvSpPr>
            <a:spLocks noGrp="1"/>
          </p:cNvSpPr>
          <p:nvPr>
            <p:ph type="body" sz="quarter" idx="14"/>
          </p:nvPr>
        </p:nvSpPr>
        <p:spPr/>
        <p:txBody>
          <a:bodyPr/>
          <a:lstStyle/>
          <a:p>
            <a:endParaRPr lang="da-DK" sz="1333" dirty="0"/>
          </a:p>
          <a:p>
            <a:pPr marL="380990" indent="-380990">
              <a:buFont typeface="Arial" panose="020B0604020202020204" pitchFamily="34" charset="0"/>
              <a:buChar char="•"/>
            </a:pPr>
            <a:r>
              <a:rPr lang="da-DK" sz="2400" dirty="0"/>
              <a:t>Regler overholdes</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Saglige hensyn  </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Aftaler indgås</a:t>
            </a:r>
          </a:p>
          <a:p>
            <a:endParaRPr lang="da-DK" sz="2400" dirty="0"/>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endParaRPr lang="da-DK" sz="2400" dirty="0"/>
          </a:p>
          <a:p>
            <a:endParaRPr lang="da-DK" sz="2400" dirty="0"/>
          </a:p>
        </p:txBody>
      </p:sp>
      <p:pic>
        <p:nvPicPr>
          <p:cNvPr id="33" name="Grafik 58" title="Øjeikon">
            <a:extLst>
              <a:ext uri="{FF2B5EF4-FFF2-40B4-BE49-F238E27FC236}">
                <a16:creationId xmlns:a16="http://schemas.microsoft.com/office/drawing/2014/main" id="{E43ABEB0-D909-470D-81DA-FFBAF41836E2}"/>
              </a:ext>
            </a:extLst>
          </p:cNvPr>
          <p:cNvPicPr>
            <a:picLocks noChangeAspect="1"/>
          </p:cNvPicPr>
          <p:nvPr/>
        </p:nvPicPr>
        <p:blipFill>
          <a:blip r:embed="rId3">
            <a:extLst>
              <a:ext uri="{96DAC541-7B7A-43D3-8B79-37D633B846F1}">
                <asvg:svgBlip xmlns:asvg="http://schemas.microsoft.com/office/drawing/2016/SVG/main" xmlns="" r:embed="rId50"/>
              </a:ext>
            </a:extLst>
          </a:blip>
          <a:stretch>
            <a:fillRect/>
          </a:stretch>
        </p:blipFill>
        <p:spPr>
          <a:xfrm>
            <a:off x="4638661" y="2565023"/>
            <a:ext cx="577076" cy="288539"/>
          </a:xfrm>
          <a:prstGeom prst="rect">
            <a:avLst/>
          </a:prstGeom>
        </p:spPr>
      </p:pic>
      <p:pic>
        <p:nvPicPr>
          <p:cNvPr id="35" name="Grafik 81" title="Kikkertikon">
            <a:extLst>
              <a:ext uri="{FF2B5EF4-FFF2-40B4-BE49-F238E27FC236}">
                <a16:creationId xmlns:a16="http://schemas.microsoft.com/office/drawing/2014/main" id="{074DDF9C-AE3F-41EA-ABC3-89F4B91AC9E1}"/>
              </a:ext>
            </a:extLst>
          </p:cNvPr>
          <p:cNvPicPr>
            <a:picLocks noChangeAspect="1"/>
          </p:cNvPicPr>
          <p:nvPr/>
        </p:nvPicPr>
        <p:blipFill>
          <a:blip r:embed="rId51">
            <a:extLst>
              <a:ext uri="{96DAC541-7B7A-43D3-8B79-37D633B846F1}">
                <asvg:svgBlip xmlns:asvg="http://schemas.microsoft.com/office/drawing/2016/SVG/main" xmlns="" r:embed="rId52"/>
              </a:ext>
            </a:extLst>
          </a:blip>
          <a:stretch>
            <a:fillRect/>
          </a:stretch>
        </p:blipFill>
        <p:spPr>
          <a:xfrm>
            <a:off x="4648391" y="3490121"/>
            <a:ext cx="577076" cy="336628"/>
          </a:xfrm>
          <a:prstGeom prst="rect">
            <a:avLst/>
          </a:prstGeom>
        </p:spPr>
      </p:pic>
      <p:pic>
        <p:nvPicPr>
          <p:cNvPr id="31" name="Grafik 63" title="Håndtrykikon">
            <a:extLst>
              <a:ext uri="{FF2B5EF4-FFF2-40B4-BE49-F238E27FC236}">
                <a16:creationId xmlns:a16="http://schemas.microsoft.com/office/drawing/2014/main" id="{275ACD25-828D-4AD0-8356-3B2BBB9350C7}"/>
              </a:ext>
            </a:extLst>
          </p:cNvPr>
          <p:cNvPicPr>
            <a:picLocks noChangeAspect="1"/>
          </p:cNvPicPr>
          <p:nvPr/>
        </p:nvPicPr>
        <p:blipFill>
          <a:blip r:embed="rId53">
            <a:extLst>
              <a:ext uri="{96DAC541-7B7A-43D3-8B79-37D633B846F1}">
                <asvg:svgBlip xmlns:asvg="http://schemas.microsoft.com/office/drawing/2016/SVG/main" xmlns="" r:embed="rId13"/>
              </a:ext>
            </a:extLst>
          </a:blip>
          <a:stretch>
            <a:fillRect/>
          </a:stretch>
        </p:blipFill>
        <p:spPr>
          <a:xfrm>
            <a:off x="4664220" y="4499022"/>
            <a:ext cx="634784" cy="440821"/>
          </a:xfrm>
          <a:prstGeom prst="rect">
            <a:avLst/>
          </a:prstGeom>
        </p:spPr>
      </p:pic>
      <p:pic>
        <p:nvPicPr>
          <p:cNvPr id="6" name="Pladsholder til billede 5" descr="Dekorativt billede af gynger foran boliger" title="Gynger"/>
          <p:cNvPicPr>
            <a:picLocks noGrp="1" noChangeAspect="1"/>
          </p:cNvPicPr>
          <p:nvPr>
            <p:ph type="pic" sz="quarter" idx="15"/>
          </p:nvPr>
        </p:nvPicPr>
        <p:blipFill>
          <a:blip r:embed="rId54" cstate="print">
            <a:extLst>
              <a:ext uri="{28A0092B-C50C-407E-A947-70E740481C1C}">
                <a14:useLocalDpi xmlns:a14="http://schemas.microsoft.com/office/drawing/2010/main" val="0"/>
              </a:ext>
            </a:extLst>
          </a:blip>
          <a:srcRect l="22812" r="22812"/>
          <a:stretch>
            <a:fillRect/>
          </a:stretch>
        </p:blipFill>
        <p:spPr/>
      </p:pic>
      <p:sp>
        <p:nvSpPr>
          <p:cNvPr id="12" name="Tekstfelt 11"/>
          <p:cNvSpPr txBox="1"/>
          <p:nvPr/>
        </p:nvSpPr>
        <p:spPr>
          <a:xfrm>
            <a:off x="6768075" y="1224353"/>
            <a:ext cx="5088565" cy="238995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1219170"/>
            <a:endParaRPr lang="da-DK" sz="2133" dirty="0">
              <a:solidFill>
                <a:srgbClr val="004742"/>
              </a:solidFill>
              <a:latin typeface="Calibri"/>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Største afdeling: </a:t>
            </a:r>
          </a:p>
          <a:p>
            <a:pPr defTabSz="1219170"/>
            <a:r>
              <a:rPr lang="da-DK" sz="2133" dirty="0">
                <a:solidFill>
                  <a:srgbClr val="004742"/>
                </a:solidFill>
                <a:latin typeface="Arial" panose="020B0604020202020204" pitchFamily="34" charset="0"/>
                <a:cs typeface="Arial" panose="020B0604020202020204" pitchFamily="34" charset="0"/>
              </a:rPr>
              <a:t>     over 1700 boliger  </a:t>
            </a:r>
          </a:p>
          <a:p>
            <a:pPr marL="380990" indent="-380990" defTabSz="1219170">
              <a:buFont typeface="Arial" panose="020B0604020202020204" pitchFamily="34" charset="0"/>
              <a:buChar char="•"/>
            </a:pPr>
            <a:endParaRPr lang="da-DK" sz="2133" dirty="0">
              <a:solidFill>
                <a:srgbClr val="004742"/>
              </a:solidFill>
              <a:latin typeface="Arial" panose="020B0604020202020204" pitchFamily="34" charset="0"/>
              <a:cs typeface="Arial" panose="020B0604020202020204" pitchFamily="34" charset="0"/>
            </a:endParaRPr>
          </a:p>
          <a:p>
            <a:pPr marL="380990" indent="-380990" defTabSz="1219170">
              <a:buFont typeface="Arial" panose="020B0604020202020204" pitchFamily="34" charset="0"/>
              <a:buChar char="•"/>
            </a:pPr>
            <a:r>
              <a:rPr lang="da-DK" sz="2133" dirty="0">
                <a:solidFill>
                  <a:srgbClr val="004742"/>
                </a:solidFill>
                <a:latin typeface="Arial" panose="020B0604020202020204" pitchFamily="34" charset="0"/>
                <a:cs typeface="Arial" panose="020B0604020202020204" pitchFamily="34" charset="0"/>
              </a:rPr>
              <a:t>Over 50% af afdelingerne </a:t>
            </a:r>
          </a:p>
          <a:p>
            <a:pPr defTabSz="1219170"/>
            <a:r>
              <a:rPr lang="da-DK" sz="2133" dirty="0">
                <a:solidFill>
                  <a:srgbClr val="004742"/>
                </a:solidFill>
                <a:latin typeface="Arial" panose="020B0604020202020204" pitchFamily="34" charset="0"/>
                <a:cs typeface="Arial" panose="020B0604020202020204" pitchFamily="34" charset="0"/>
              </a:rPr>
              <a:t>     har færre end 40 boliger</a:t>
            </a:r>
          </a:p>
          <a:p>
            <a:pPr marL="380990" indent="-380990" defTabSz="1219170">
              <a:buFont typeface="Arial" panose="020B0604020202020204" pitchFamily="34" charset="0"/>
              <a:buChar char="•"/>
            </a:pPr>
            <a:endParaRPr lang="da-DK" sz="2133" dirty="0">
              <a:solidFill>
                <a:srgbClr val="004742"/>
              </a:solidFill>
              <a:latin typeface="Calibri"/>
            </a:endParaRPr>
          </a:p>
        </p:txBody>
      </p:sp>
      <p:pic>
        <p:nvPicPr>
          <p:cNvPr id="16" name="Grafik 76" title="Mange personer ikon">
            <a:extLst>
              <a:ext uri="{FF2B5EF4-FFF2-40B4-BE49-F238E27FC236}">
                <a16:creationId xmlns:a16="http://schemas.microsoft.com/office/drawing/2014/main" id="{AF63F740-961B-42E6-9096-EA797AEF558C}"/>
              </a:ext>
            </a:extLst>
          </p:cNvPr>
          <p:cNvPicPr>
            <a:picLocks noChangeAspect="1"/>
          </p:cNvPicPr>
          <p:nvPr/>
        </p:nvPicPr>
        <p:blipFill>
          <a:blip r:embed="rId55">
            <a:extLst>
              <a:ext uri="{96DAC541-7B7A-43D3-8B79-37D633B846F1}">
                <asvg:svgBlip xmlns:asvg="http://schemas.microsoft.com/office/drawing/2016/SVG/main" xmlns="" r:embed="rId56"/>
              </a:ext>
            </a:extLst>
          </a:blip>
          <a:stretch>
            <a:fillRect/>
          </a:stretch>
        </p:blipFill>
        <p:spPr>
          <a:xfrm>
            <a:off x="10990889" y="1618162"/>
            <a:ext cx="524615" cy="553055"/>
          </a:xfrm>
          <a:prstGeom prst="rect">
            <a:avLst/>
          </a:prstGeom>
        </p:spPr>
      </p:pic>
      <p:pic>
        <p:nvPicPr>
          <p:cNvPr id="15" name="Grafik 75" title="Få personer ikon">
            <a:extLst>
              <a:ext uri="{FF2B5EF4-FFF2-40B4-BE49-F238E27FC236}">
                <a16:creationId xmlns:a16="http://schemas.microsoft.com/office/drawing/2014/main" id="{6D82C21E-247A-44A3-8E6F-EC2E7120517B}"/>
              </a:ext>
            </a:extLst>
          </p:cNvPr>
          <p:cNvPicPr>
            <a:picLocks noChangeAspect="1"/>
          </p:cNvPicPr>
          <p:nvPr/>
        </p:nvPicPr>
        <p:blipFill>
          <a:blip r:embed="rId57">
            <a:extLst>
              <a:ext uri="{96DAC541-7B7A-43D3-8B79-37D633B846F1}">
                <asvg:svgBlip xmlns="" xmlns:asvg="http://schemas.microsoft.com/office/drawing/2016/SVG/main" r:embed="rId37"/>
              </a:ext>
            </a:extLst>
          </a:blip>
          <a:stretch>
            <a:fillRect/>
          </a:stretch>
        </p:blipFill>
        <p:spPr>
          <a:xfrm>
            <a:off x="10928901" y="2629121"/>
            <a:ext cx="648587" cy="558505"/>
          </a:xfrm>
          <a:prstGeom prst="rect">
            <a:avLst/>
          </a:prstGeom>
        </p:spPr>
      </p:pic>
    </p:spTree>
    <p:extLst>
      <p:ext uri="{BB962C8B-B14F-4D97-AF65-F5344CB8AC3E}">
        <p14:creationId xmlns:p14="http://schemas.microsoft.com/office/powerpoint/2010/main" val="75852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9454-7F1E-6349-A995-4E25D305A950}"/>
              </a:ext>
            </a:extLst>
          </p:cNvPr>
          <p:cNvSpPr>
            <a:spLocks noGrp="1"/>
          </p:cNvSpPr>
          <p:nvPr>
            <p:ph type="ctrTitle"/>
          </p:nvPr>
        </p:nvSpPr>
        <p:spPr/>
        <p:txBody>
          <a:bodyPr/>
          <a:lstStyle/>
          <a:p>
            <a:r>
              <a:rPr lang="en-US" dirty="0" err="1"/>
              <a:t>Tak</a:t>
            </a:r>
            <a:r>
              <a:rPr lang="en-US" dirty="0"/>
              <a:t> for </a:t>
            </a:r>
            <a:r>
              <a:rPr lang="en-US" dirty="0" err="1"/>
              <a:t>ordet</a:t>
            </a:r>
            <a:endParaRPr lang="en-US" dirty="0"/>
          </a:p>
        </p:txBody>
      </p:sp>
      <p:sp>
        <p:nvSpPr>
          <p:cNvPr id="3" name="Text Placeholder 2">
            <a:extLst>
              <a:ext uri="{FF2B5EF4-FFF2-40B4-BE49-F238E27FC236}">
                <a16:creationId xmlns:a16="http://schemas.microsoft.com/office/drawing/2014/main" id="{A12E5110-3DFB-CE4A-86BD-7CB1111A3648}"/>
              </a:ext>
            </a:extLst>
          </p:cNvPr>
          <p:cNvSpPr>
            <a:spLocks noGrp="1"/>
          </p:cNvSpPr>
          <p:nvPr>
            <p:ph type="body" sz="quarter" idx="10"/>
          </p:nvPr>
        </p:nvSpPr>
        <p:spPr/>
        <p:txBody>
          <a:bodyPr/>
          <a:lstStyle/>
          <a:p>
            <a:r>
              <a:rPr lang="en-US" dirty="0"/>
              <a:t>Christina Krog </a:t>
            </a:r>
          </a:p>
        </p:txBody>
      </p:sp>
      <p:sp>
        <p:nvSpPr>
          <p:cNvPr id="4" name="Text Placeholder 3">
            <a:extLst>
              <a:ext uri="{FF2B5EF4-FFF2-40B4-BE49-F238E27FC236}">
                <a16:creationId xmlns:a16="http://schemas.microsoft.com/office/drawing/2014/main" id="{6F8BCE1C-6AA3-A24B-8A55-0765EA58BF14}"/>
              </a:ext>
            </a:extLst>
          </p:cNvPr>
          <p:cNvSpPr>
            <a:spLocks noGrp="1"/>
          </p:cNvSpPr>
          <p:nvPr>
            <p:ph type="body" sz="quarter" idx="11"/>
          </p:nvPr>
        </p:nvSpPr>
        <p:spPr/>
        <p:txBody>
          <a:bodyPr/>
          <a:lstStyle/>
          <a:p>
            <a:r>
              <a:rPr lang="en-US" dirty="0"/>
              <a:t>chk@bl.dk</a:t>
            </a:r>
          </a:p>
        </p:txBody>
      </p:sp>
    </p:spTree>
    <p:extLst>
      <p:ext uri="{BB962C8B-B14F-4D97-AF65-F5344CB8AC3E}">
        <p14:creationId xmlns:p14="http://schemas.microsoft.com/office/powerpoint/2010/main" val="7658450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2D2C85F-D8A9-4C60-8B35-2EECAB28270F}"/>
              </a:ext>
            </a:extLst>
          </p:cNvPr>
          <p:cNvSpPr>
            <a:spLocks noGrp="1"/>
          </p:cNvSpPr>
          <p:nvPr>
            <p:ph type="ctrTitle"/>
          </p:nvPr>
        </p:nvSpPr>
        <p:spPr/>
        <p:txBody>
          <a:bodyPr>
            <a:normAutofit/>
          </a:bodyPr>
          <a:lstStyle/>
          <a:p>
            <a:r>
              <a:rPr lang="da-DK" sz="6600" dirty="0"/>
              <a:t>Styringsdialog i Københavns kommune </a:t>
            </a:r>
          </a:p>
        </p:txBody>
      </p:sp>
      <p:sp>
        <p:nvSpPr>
          <p:cNvPr id="17" name="Subtitle 16">
            <a:extLst>
              <a:ext uri="{FF2B5EF4-FFF2-40B4-BE49-F238E27FC236}">
                <a16:creationId xmlns:a16="http://schemas.microsoft.com/office/drawing/2014/main" id="{3F38AC75-96C7-472C-BFF8-F3496F9CE56E}"/>
              </a:ext>
            </a:extLst>
          </p:cNvPr>
          <p:cNvSpPr>
            <a:spLocks noGrp="1"/>
          </p:cNvSpPr>
          <p:nvPr>
            <p:ph type="subTitle" idx="1"/>
          </p:nvPr>
        </p:nvSpPr>
        <p:spPr>
          <a:xfrm>
            <a:off x="724878" y="5186510"/>
            <a:ext cx="4097591" cy="810331"/>
          </a:xfrm>
        </p:spPr>
        <p:txBody>
          <a:bodyPr>
            <a:normAutofit fontScale="77500" lnSpcReduction="20000"/>
          </a:bodyPr>
          <a:lstStyle/>
          <a:p>
            <a:r>
              <a:rPr lang="da-DK" dirty="0"/>
              <a:t>Oplæg til tilsynskonference den 11. oktober 2022 </a:t>
            </a:r>
          </a:p>
          <a:p>
            <a:r>
              <a:rPr lang="da-DK" dirty="0"/>
              <a:t>v. Morten Lund </a:t>
            </a:r>
          </a:p>
        </p:txBody>
      </p:sp>
      <p:sp>
        <p:nvSpPr>
          <p:cNvPr id="52" name="Footer Placeholder 51">
            <a:extLst>
              <a:ext uri="{FF2B5EF4-FFF2-40B4-BE49-F238E27FC236}">
                <a16:creationId xmlns:a16="http://schemas.microsoft.com/office/drawing/2014/main" id="{49B96452-5571-4446-BBD5-A0DA07874D2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noFill/>
                <a:effectLst/>
                <a:uLnTx/>
                <a:uFillTx/>
                <a:latin typeface="KBH Tekst" panose="00000500000000000000" pitchFamily="2" charset="0"/>
                <a:ea typeface="+mn-ea"/>
                <a:cs typeface="+mn-cs"/>
              </a:rPr>
              <a:t>Sidehoved</a:t>
            </a:r>
          </a:p>
        </p:txBody>
      </p:sp>
      <p:sp>
        <p:nvSpPr>
          <p:cNvPr id="53" name="Slide Number Placeholder 52">
            <a:extLst>
              <a:ext uri="{FF2B5EF4-FFF2-40B4-BE49-F238E27FC236}">
                <a16:creationId xmlns:a16="http://schemas.microsoft.com/office/drawing/2014/main" id="{43375B1A-194E-403E-99F4-6C83A3A0C0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1000" b="0" i="0" u="none" strike="noStrike" kern="1200" cap="none" spc="0" normalizeH="0" baseline="0" noProof="0" dirty="0">
              <a:ln>
                <a:noFill/>
              </a:ln>
              <a:noFill/>
              <a:effectLst/>
              <a:uLnTx/>
              <a:uFillTx/>
              <a:latin typeface="KBH" panose="00000500000000000000" pitchFamily="2" charset="0"/>
              <a:ea typeface="+mn-ea"/>
              <a:cs typeface="+mn-cs"/>
            </a:endParaRPr>
          </a:p>
        </p:txBody>
      </p:sp>
      <p:sp>
        <p:nvSpPr>
          <p:cNvPr id="2" name="Pladsholder til tekst 1">
            <a:extLst>
              <a:ext uri="{FF2B5EF4-FFF2-40B4-BE49-F238E27FC236}">
                <a16:creationId xmlns:a16="http://schemas.microsoft.com/office/drawing/2014/main" id="{E6C9D8C6-73F4-E2E6-C28A-74B427BBD1B1}"/>
              </a:ext>
            </a:extLst>
          </p:cNvPr>
          <p:cNvSpPr>
            <a:spLocks noGrp="1"/>
          </p:cNvSpPr>
          <p:nvPr>
            <p:ph type="body" sz="quarter" idx="17"/>
          </p:nvPr>
        </p:nvSpPr>
        <p:spPr/>
        <p:txBody>
          <a:bodyPr/>
          <a:lstStyle/>
          <a:p>
            <a:endParaRPr lang="da-DK"/>
          </a:p>
        </p:txBody>
      </p:sp>
      <p:sp>
        <p:nvSpPr>
          <p:cNvPr id="3" name="Pladsholder til tekst 2">
            <a:extLst>
              <a:ext uri="{FF2B5EF4-FFF2-40B4-BE49-F238E27FC236}">
                <a16:creationId xmlns:a16="http://schemas.microsoft.com/office/drawing/2014/main" id="{67E75E84-B378-C434-BC04-F1659B9AD03F}"/>
              </a:ext>
            </a:extLst>
          </p:cNvPr>
          <p:cNvSpPr>
            <a:spLocks noGrp="1"/>
          </p:cNvSpPr>
          <p:nvPr>
            <p:ph type="body" sz="quarter" idx="18"/>
          </p:nvPr>
        </p:nvSpPr>
        <p:spPr/>
        <p:txBody>
          <a:bodyPr/>
          <a:lstStyle/>
          <a:p>
            <a:endParaRPr lang="da-DK"/>
          </a:p>
        </p:txBody>
      </p:sp>
      <p:sp>
        <p:nvSpPr>
          <p:cNvPr id="4" name="Pladsholder til tekst 3">
            <a:extLst>
              <a:ext uri="{FF2B5EF4-FFF2-40B4-BE49-F238E27FC236}">
                <a16:creationId xmlns:a16="http://schemas.microsoft.com/office/drawing/2014/main" id="{606F4457-181D-6EDE-3164-967CD23C44E6}"/>
              </a:ext>
            </a:extLst>
          </p:cNvPr>
          <p:cNvSpPr>
            <a:spLocks noGrp="1"/>
          </p:cNvSpPr>
          <p:nvPr>
            <p:ph type="body" sz="quarter" idx="19"/>
          </p:nvPr>
        </p:nvSpPr>
        <p:spPr/>
        <p:txBody>
          <a:bodyPr/>
          <a:lstStyle/>
          <a:p>
            <a:endParaRPr lang="da-DK"/>
          </a:p>
        </p:txBody>
      </p:sp>
    </p:spTree>
    <p:extLst>
      <p:ext uri="{BB962C8B-B14F-4D97-AF65-F5344CB8AC3E}">
        <p14:creationId xmlns:p14="http://schemas.microsoft.com/office/powerpoint/2010/main" val="40986511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7AB3D-3F10-4292-67D9-3B2B619AAE27}"/>
              </a:ext>
            </a:extLst>
          </p:cNvPr>
          <p:cNvSpPr>
            <a:spLocks noGrp="1"/>
          </p:cNvSpPr>
          <p:nvPr>
            <p:ph type="title"/>
          </p:nvPr>
        </p:nvSpPr>
        <p:spPr>
          <a:xfrm>
            <a:off x="719998" y="894268"/>
            <a:ext cx="3344400" cy="893928"/>
          </a:xfrm>
        </p:spPr>
        <p:txBody>
          <a:bodyPr anchor="b">
            <a:normAutofit/>
          </a:bodyPr>
          <a:lstStyle/>
          <a:p>
            <a:r>
              <a:rPr lang="da-DK" dirty="0"/>
              <a:t>Københavns Kommune </a:t>
            </a:r>
          </a:p>
        </p:txBody>
      </p:sp>
      <p:sp>
        <p:nvSpPr>
          <p:cNvPr id="3" name="Pladsholder til indhold 2">
            <a:extLst>
              <a:ext uri="{FF2B5EF4-FFF2-40B4-BE49-F238E27FC236}">
                <a16:creationId xmlns:a16="http://schemas.microsoft.com/office/drawing/2014/main" id="{1A5881AC-9D68-8902-B4F8-5D7CE85EFDCB}"/>
              </a:ext>
            </a:extLst>
          </p:cNvPr>
          <p:cNvSpPr>
            <a:spLocks noGrp="1"/>
          </p:cNvSpPr>
          <p:nvPr>
            <p:ph idx="1"/>
          </p:nvPr>
        </p:nvSpPr>
        <p:spPr>
          <a:xfrm>
            <a:off x="719998" y="2192138"/>
            <a:ext cx="3344400" cy="3945862"/>
          </a:xfrm>
        </p:spPr>
        <p:txBody>
          <a:bodyPr>
            <a:normAutofit/>
          </a:bodyPr>
          <a:lstStyle/>
          <a:p>
            <a:r>
              <a:rPr lang="da-DK" dirty="0"/>
              <a:t>63.541 almene boliger </a:t>
            </a:r>
          </a:p>
          <a:p>
            <a:r>
              <a:rPr lang="da-DK" dirty="0"/>
              <a:t>Almene boliger udgør ca. 20 % </a:t>
            </a:r>
          </a:p>
          <a:p>
            <a:endParaRPr lang="da-DK" dirty="0"/>
          </a:p>
          <a:p>
            <a:r>
              <a:rPr lang="da-DK" dirty="0"/>
              <a:t>Styringsdialog med 24 boligorganisationer </a:t>
            </a:r>
          </a:p>
          <a:p>
            <a:pPr marL="0" indent="0">
              <a:buNone/>
            </a:pPr>
            <a:endParaRPr lang="da-DK" dirty="0"/>
          </a:p>
          <a:p>
            <a:r>
              <a:rPr lang="da-DK" dirty="0"/>
              <a:t>Store og små boligorganisationer </a:t>
            </a:r>
          </a:p>
        </p:txBody>
      </p:sp>
      <p:pic>
        <p:nvPicPr>
          <p:cNvPr id="7" name="Pladsholder til billede 6" title="Søer (dekorativt)">
            <a:extLst>
              <a:ext uri="{FF2B5EF4-FFF2-40B4-BE49-F238E27FC236}">
                <a16:creationId xmlns:a16="http://schemas.microsoft.com/office/drawing/2014/main" id="{64226DFA-D2DD-EC16-B5DD-E912905DF90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7526" r="7526"/>
          <a:stretch/>
        </p:blipFill>
        <p:spPr>
          <a:xfrm>
            <a:off x="4299709" y="-103969"/>
            <a:ext cx="8003128" cy="7065937"/>
          </a:xfrm>
          <a:noFill/>
        </p:spPr>
      </p:pic>
      <p:sp>
        <p:nvSpPr>
          <p:cNvPr id="5" name="Pladsholder til sidefod 4">
            <a:extLst>
              <a:ext uri="{FF2B5EF4-FFF2-40B4-BE49-F238E27FC236}">
                <a16:creationId xmlns:a16="http://schemas.microsoft.com/office/drawing/2014/main" id="{41250927-A8DF-F9AE-E233-BEED5FDD84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000" b="0" i="0" u="none" strike="noStrike" kern="1200" cap="none" spc="0" normalizeH="0" baseline="0" noProof="0">
                <a:ln>
                  <a:noFill/>
                </a:ln>
                <a:noFill/>
                <a:effectLst/>
                <a:uLnTx/>
                <a:uFillTx/>
                <a:latin typeface="KBH Tekst" panose="00000500000000000000" pitchFamily="2" charset="0"/>
                <a:ea typeface="+mn-ea"/>
                <a:cs typeface="+mn-cs"/>
              </a:rPr>
              <a:t>Sidehoved</a:t>
            </a:r>
          </a:p>
        </p:txBody>
      </p:sp>
      <p:sp>
        <p:nvSpPr>
          <p:cNvPr id="6" name="Pladsholder til slidenummer 5">
            <a:extLst>
              <a:ext uri="{FF2B5EF4-FFF2-40B4-BE49-F238E27FC236}">
                <a16:creationId xmlns:a16="http://schemas.microsoft.com/office/drawing/2014/main" id="{A61B8254-B5F4-ABDE-FFA7-7BB9860ED2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da-DK" sz="1000" b="0" i="0" u="none" strike="noStrike" kern="1200" cap="none" spc="0" normalizeH="0" baseline="0" noProof="0">
              <a:ln>
                <a:noFill/>
              </a:ln>
              <a:noFill/>
              <a:effectLst/>
              <a:uLnTx/>
              <a:uFillTx/>
              <a:latin typeface="KBH" panose="00000500000000000000" pitchFamily="2" charset="0"/>
              <a:ea typeface="+mn-ea"/>
              <a:cs typeface="+mn-cs"/>
            </a:endParaRPr>
          </a:p>
        </p:txBody>
      </p:sp>
    </p:spTree>
    <p:extLst>
      <p:ext uri="{BB962C8B-B14F-4D97-AF65-F5344CB8AC3E}">
        <p14:creationId xmlns:p14="http://schemas.microsoft.com/office/powerpoint/2010/main" val="869742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1179B-B51D-7FDA-6258-CBD862DC97D3}"/>
              </a:ext>
            </a:extLst>
          </p:cNvPr>
          <p:cNvSpPr>
            <a:spLocks noGrp="1"/>
          </p:cNvSpPr>
          <p:nvPr>
            <p:ph type="title"/>
          </p:nvPr>
        </p:nvSpPr>
        <p:spPr>
          <a:xfrm>
            <a:off x="719997" y="894268"/>
            <a:ext cx="7048403" cy="602041"/>
          </a:xfrm>
        </p:spPr>
        <p:txBody>
          <a:bodyPr/>
          <a:lstStyle/>
          <a:p>
            <a:r>
              <a:rPr lang="da-DK" dirty="0">
                <a:solidFill>
                  <a:schemeClr val="tx1"/>
                </a:solidFill>
              </a:rPr>
              <a:t>Afprøvning af nye metoder </a:t>
            </a:r>
          </a:p>
        </p:txBody>
      </p:sp>
      <p:sp>
        <p:nvSpPr>
          <p:cNvPr id="3" name="Pladsholder til indhold 2">
            <a:extLst>
              <a:ext uri="{FF2B5EF4-FFF2-40B4-BE49-F238E27FC236}">
                <a16:creationId xmlns:a16="http://schemas.microsoft.com/office/drawing/2014/main" id="{029F2A07-69A2-F7B8-1BFA-E2AC2A1D8D9C}"/>
              </a:ext>
            </a:extLst>
          </p:cNvPr>
          <p:cNvSpPr>
            <a:spLocks noGrp="1"/>
          </p:cNvSpPr>
          <p:nvPr>
            <p:ph idx="1"/>
          </p:nvPr>
        </p:nvSpPr>
        <p:spPr/>
        <p:txBody>
          <a:bodyPr/>
          <a:lstStyle/>
          <a:p>
            <a:pPr marL="0" indent="0">
              <a:buNone/>
            </a:pPr>
            <a:r>
              <a:rPr lang="da-DK" b="1" dirty="0"/>
              <a:t>Treårs-hjul:</a:t>
            </a:r>
          </a:p>
          <a:p>
            <a:pPr marL="0" indent="0">
              <a:buNone/>
            </a:pPr>
            <a:endParaRPr lang="da-DK" dirty="0"/>
          </a:p>
        </p:txBody>
      </p:sp>
      <p:sp>
        <p:nvSpPr>
          <p:cNvPr id="5" name="Pladsholder til indhold 4">
            <a:extLst>
              <a:ext uri="{FF2B5EF4-FFF2-40B4-BE49-F238E27FC236}">
                <a16:creationId xmlns:a16="http://schemas.microsoft.com/office/drawing/2014/main" id="{53FEC827-8BC0-3A65-2F45-7AB285BDA4E6}"/>
              </a:ext>
            </a:extLst>
          </p:cNvPr>
          <p:cNvSpPr>
            <a:spLocks noGrp="1"/>
          </p:cNvSpPr>
          <p:nvPr>
            <p:ph sz="quarter" idx="14"/>
          </p:nvPr>
        </p:nvSpPr>
        <p:spPr/>
        <p:txBody>
          <a:bodyPr/>
          <a:lstStyle/>
          <a:p>
            <a:pPr marL="0" indent="0">
              <a:buNone/>
            </a:pPr>
            <a:r>
              <a:rPr lang="da-DK" sz="1600" b="1" dirty="0"/>
              <a:t>Formål: </a:t>
            </a:r>
          </a:p>
          <a:p>
            <a:pPr>
              <a:buFontTx/>
              <a:buChar char="-"/>
            </a:pPr>
            <a:r>
              <a:rPr lang="da-DK" sz="1600" dirty="0"/>
              <a:t>Mindske gentagelser </a:t>
            </a:r>
          </a:p>
          <a:p>
            <a:pPr>
              <a:buFontTx/>
              <a:buChar char="-"/>
            </a:pPr>
            <a:r>
              <a:rPr lang="da-DK" sz="1600" dirty="0"/>
              <a:t>Effektivisering</a:t>
            </a:r>
          </a:p>
          <a:p>
            <a:pPr>
              <a:buFontTx/>
              <a:buChar char="-"/>
            </a:pPr>
            <a:r>
              <a:rPr lang="da-DK" sz="1600" dirty="0"/>
              <a:t>Læring på tværs </a:t>
            </a:r>
          </a:p>
          <a:p>
            <a:pPr>
              <a:buFontTx/>
              <a:buChar char="-"/>
            </a:pPr>
            <a:r>
              <a:rPr lang="da-DK" sz="1600" dirty="0"/>
              <a:t>Fordybelse i emner</a:t>
            </a:r>
          </a:p>
          <a:p>
            <a:pPr>
              <a:buFontTx/>
              <a:buChar char="-"/>
            </a:pPr>
            <a:endParaRPr lang="da-DK" sz="1600" dirty="0"/>
          </a:p>
          <a:p>
            <a:pPr marL="0" indent="0">
              <a:buNone/>
            </a:pPr>
            <a:r>
              <a:rPr lang="da-DK" sz="1600" b="1" dirty="0"/>
              <a:t>Læring: </a:t>
            </a:r>
          </a:p>
          <a:p>
            <a:pPr>
              <a:buFontTx/>
              <a:buChar char="-"/>
            </a:pPr>
            <a:r>
              <a:rPr lang="da-DK" sz="1600" dirty="0"/>
              <a:t>Boligsiden ønsker individuelt møde/fokus </a:t>
            </a:r>
          </a:p>
          <a:p>
            <a:pPr>
              <a:buFontTx/>
              <a:buChar char="-"/>
            </a:pPr>
            <a:r>
              <a:rPr lang="da-DK" sz="1600" dirty="0"/>
              <a:t>Læring på tværs sker mange andre steder</a:t>
            </a:r>
          </a:p>
          <a:p>
            <a:pPr>
              <a:buFontTx/>
              <a:buChar char="-"/>
            </a:pPr>
            <a:r>
              <a:rPr lang="da-DK" sz="1600"/>
              <a:t>Fordybelse fungerer </a:t>
            </a:r>
            <a:endParaRPr lang="da-DK" sz="1600" dirty="0"/>
          </a:p>
          <a:p>
            <a:pPr>
              <a:buFontTx/>
              <a:buChar char="-"/>
            </a:pPr>
            <a:endParaRPr lang="da-DK" sz="1600" dirty="0"/>
          </a:p>
        </p:txBody>
      </p:sp>
      <p:grpSp>
        <p:nvGrpSpPr>
          <p:cNvPr id="27" name="Gruppe 26" descr="1: Fælles konference -&gt; 2: Almindelig styringsdialog -&gt; 3: Temastyringsdialog -&gt; 1: ..." title="Treårshjul">
            <a:extLst>
              <a:ext uri="{FF2B5EF4-FFF2-40B4-BE49-F238E27FC236}">
                <a16:creationId xmlns:a16="http://schemas.microsoft.com/office/drawing/2014/main" id="{25900D1C-9693-FCAD-7FA8-D0A4BE8685A5}"/>
              </a:ext>
            </a:extLst>
          </p:cNvPr>
          <p:cNvGrpSpPr/>
          <p:nvPr/>
        </p:nvGrpSpPr>
        <p:grpSpPr>
          <a:xfrm>
            <a:off x="509286" y="2925082"/>
            <a:ext cx="3765824" cy="2792813"/>
            <a:chOff x="-276583" y="2669623"/>
            <a:chExt cx="5004447" cy="3336264"/>
          </a:xfrm>
        </p:grpSpPr>
        <p:sp>
          <p:nvSpPr>
            <p:cNvPr id="28" name="Rutediagram: Forbindelse 27">
              <a:extLst>
                <a:ext uri="{FF2B5EF4-FFF2-40B4-BE49-F238E27FC236}">
                  <a16:creationId xmlns:a16="http://schemas.microsoft.com/office/drawing/2014/main" id="{29256198-2AEC-0159-EBDF-ECC8258F58E2}"/>
                </a:ext>
              </a:extLst>
            </p:cNvPr>
            <p:cNvSpPr/>
            <p:nvPr/>
          </p:nvSpPr>
          <p:spPr>
            <a:xfrm>
              <a:off x="367755" y="3072456"/>
              <a:ext cx="3344399" cy="2834145"/>
            </a:xfrm>
            <a:prstGeom prst="flowChartConnector">
              <a:avLst/>
            </a:prstGeom>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noFill/>
                <a:effectLst/>
                <a:uLnTx/>
                <a:uFillTx/>
                <a:latin typeface="KBH Medium"/>
                <a:ea typeface="+mn-ea"/>
                <a:cs typeface="+mn-cs"/>
              </a:endParaRPr>
            </a:p>
          </p:txBody>
        </p:sp>
        <p:sp>
          <p:nvSpPr>
            <p:cNvPr id="29" name="Rektangel: afrundede hjørner 28">
              <a:extLst>
                <a:ext uri="{FF2B5EF4-FFF2-40B4-BE49-F238E27FC236}">
                  <a16:creationId xmlns:a16="http://schemas.microsoft.com/office/drawing/2014/main" id="{C8E0E96D-D3A7-1647-D0AF-F77247E811FC}"/>
                </a:ext>
              </a:extLst>
            </p:cNvPr>
            <p:cNvSpPr/>
            <p:nvPr/>
          </p:nvSpPr>
          <p:spPr>
            <a:xfrm>
              <a:off x="1184210" y="2669623"/>
              <a:ext cx="1740257" cy="1019551"/>
            </a:xfrm>
            <a:prstGeom prst="roundRect">
              <a:avLst/>
            </a:prstGeom>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KBH Medium"/>
                  <a:ea typeface="+mn-ea"/>
                  <a:cs typeface="+mn-cs"/>
                </a:rPr>
                <a:t>1: Fælles Konference </a:t>
              </a:r>
            </a:p>
          </p:txBody>
        </p:sp>
        <p:sp>
          <p:nvSpPr>
            <p:cNvPr id="30" name="Rektangel: afrundede hjørner 29">
              <a:extLst>
                <a:ext uri="{FF2B5EF4-FFF2-40B4-BE49-F238E27FC236}">
                  <a16:creationId xmlns:a16="http://schemas.microsoft.com/office/drawing/2014/main" id="{8E91D6B2-FB81-2B4E-E655-A3BE4F292BC0}"/>
                </a:ext>
              </a:extLst>
            </p:cNvPr>
            <p:cNvSpPr/>
            <p:nvPr/>
          </p:nvSpPr>
          <p:spPr>
            <a:xfrm>
              <a:off x="-276583" y="4489528"/>
              <a:ext cx="2020275" cy="1016533"/>
            </a:xfrm>
            <a:prstGeom prst="roundRect">
              <a:avLst/>
            </a:prstGeom>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KBH Medium"/>
                  <a:ea typeface="+mn-ea"/>
                  <a:cs typeface="+mn-cs"/>
                </a:rPr>
                <a:t> 3: Tema-Styringsdialog </a:t>
              </a:r>
            </a:p>
          </p:txBody>
        </p:sp>
        <p:sp>
          <p:nvSpPr>
            <p:cNvPr id="31" name="Rektangel: afrundede hjørner 30">
              <a:extLst>
                <a:ext uri="{FF2B5EF4-FFF2-40B4-BE49-F238E27FC236}">
                  <a16:creationId xmlns:a16="http://schemas.microsoft.com/office/drawing/2014/main" id="{2E73308C-D109-FEE9-1F4B-06EF7941CAF5}"/>
                </a:ext>
              </a:extLst>
            </p:cNvPr>
            <p:cNvSpPr/>
            <p:nvPr/>
          </p:nvSpPr>
          <p:spPr>
            <a:xfrm>
              <a:off x="2707589" y="4552016"/>
              <a:ext cx="2020275" cy="954045"/>
            </a:xfrm>
            <a:prstGeom prst="roundRect">
              <a:avLst/>
            </a:prstGeom>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KBH Medium"/>
                  <a:ea typeface="+mn-ea"/>
                  <a:cs typeface="+mn-cs"/>
                </a:rPr>
                <a:t>2: Almindelig  Styringsdialog  </a:t>
              </a:r>
            </a:p>
          </p:txBody>
        </p:sp>
        <p:sp>
          <p:nvSpPr>
            <p:cNvPr id="32" name="Rutediagram: Flet 31">
              <a:extLst>
                <a:ext uri="{FF2B5EF4-FFF2-40B4-BE49-F238E27FC236}">
                  <a16:creationId xmlns:a16="http://schemas.microsoft.com/office/drawing/2014/main" id="{2E9D3847-1248-00F9-61F6-939FC5552BAA}"/>
                </a:ext>
              </a:extLst>
            </p:cNvPr>
            <p:cNvSpPr/>
            <p:nvPr/>
          </p:nvSpPr>
          <p:spPr>
            <a:xfrm rot="19298919">
              <a:off x="3251066" y="3463005"/>
              <a:ext cx="230762" cy="272845"/>
            </a:xfrm>
            <a:prstGeom prst="flowChartMerge">
              <a:avLst/>
            </a:prstGeom>
            <a:ln/>
          </p:spPr>
          <p:style>
            <a:lnRef idx="2">
              <a:schemeClr val="dk1">
                <a:shade val="50000"/>
              </a:schemeClr>
            </a:lnRef>
            <a:fillRef idx="1">
              <a:schemeClr val="dk1"/>
            </a:fillRef>
            <a:effectRef idx="0">
              <a:schemeClr val="dk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KBH Medium"/>
                <a:ea typeface="+mn-ea"/>
                <a:cs typeface="+mn-cs"/>
              </a:endParaRPr>
            </a:p>
          </p:txBody>
        </p:sp>
        <p:sp>
          <p:nvSpPr>
            <p:cNvPr id="33" name="Rutediagram: Flet 32">
              <a:extLst>
                <a:ext uri="{FF2B5EF4-FFF2-40B4-BE49-F238E27FC236}">
                  <a16:creationId xmlns:a16="http://schemas.microsoft.com/office/drawing/2014/main" id="{89AB3FFD-FE41-A08D-E41A-06FFD31414F3}"/>
                </a:ext>
              </a:extLst>
            </p:cNvPr>
            <p:cNvSpPr/>
            <p:nvPr/>
          </p:nvSpPr>
          <p:spPr>
            <a:xfrm rot="5400000">
              <a:off x="1846218" y="5797766"/>
              <a:ext cx="207084" cy="209157"/>
            </a:xfrm>
            <a:prstGeom prst="flowChartMerge">
              <a:avLst/>
            </a:prstGeom>
            <a:ln/>
          </p:spPr>
          <p:style>
            <a:lnRef idx="2">
              <a:schemeClr val="dk1">
                <a:shade val="50000"/>
              </a:schemeClr>
            </a:lnRef>
            <a:fillRef idx="1">
              <a:schemeClr val="dk1"/>
            </a:fillRef>
            <a:effectRef idx="0">
              <a:schemeClr val="dk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KBH Medium"/>
                <a:ea typeface="+mn-ea"/>
                <a:cs typeface="+mn-cs"/>
              </a:endParaRPr>
            </a:p>
          </p:txBody>
        </p:sp>
        <p:sp>
          <p:nvSpPr>
            <p:cNvPr id="34" name="Rutediagram: Flet 33">
              <a:extLst>
                <a:ext uri="{FF2B5EF4-FFF2-40B4-BE49-F238E27FC236}">
                  <a16:creationId xmlns:a16="http://schemas.microsoft.com/office/drawing/2014/main" id="{9E5C94E5-D491-071B-EDF9-2255EFB2BC33}"/>
                </a:ext>
              </a:extLst>
            </p:cNvPr>
            <p:cNvSpPr/>
            <p:nvPr/>
          </p:nvSpPr>
          <p:spPr>
            <a:xfrm rot="13651180">
              <a:off x="638002" y="3507068"/>
              <a:ext cx="207084" cy="209157"/>
            </a:xfrm>
            <a:prstGeom prst="flowChartMerge">
              <a:avLst/>
            </a:prstGeom>
            <a:ln/>
          </p:spPr>
          <p:style>
            <a:lnRef idx="2">
              <a:schemeClr val="dk1">
                <a:shade val="50000"/>
              </a:schemeClr>
            </a:lnRef>
            <a:fillRef idx="1">
              <a:schemeClr val="dk1"/>
            </a:fillRef>
            <a:effectRef idx="0">
              <a:schemeClr val="dk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KBH Medium"/>
                <a:ea typeface="+mn-ea"/>
                <a:cs typeface="+mn-cs"/>
              </a:endParaRPr>
            </a:p>
          </p:txBody>
        </p:sp>
      </p:grpSp>
      <p:pic>
        <p:nvPicPr>
          <p:cNvPr id="50" name="Pladsholder til billede 49" descr="Et billede, der indeholder bygning, udendørs, beboelsesejendom, vindue&#10;&#10;Automatisk genereret beskrivelse">
            <a:extLst>
              <a:ext uri="{FF2B5EF4-FFF2-40B4-BE49-F238E27FC236}">
                <a16:creationId xmlns:a16="http://schemas.microsoft.com/office/drawing/2014/main" id="{5235E450-F08F-9EB0-133A-535DB478A92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556" r="5556"/>
          <a:stretch>
            <a:fillRect/>
          </a:stretch>
        </p:blipFill>
        <p:spPr/>
      </p:pic>
      <p:sp>
        <p:nvSpPr>
          <p:cNvPr id="6" name="Pladsholder til sidefod 5">
            <a:extLst>
              <a:ext uri="{FF2B5EF4-FFF2-40B4-BE49-F238E27FC236}">
                <a16:creationId xmlns:a16="http://schemas.microsoft.com/office/drawing/2014/main" id="{B5F1984D-7B89-872C-E8D2-96948B391BD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Sidehoved</a:t>
            </a:r>
            <a:endParaRPr kumimoji="0" lang="da-DK" sz="1000" b="0" i="0" u="none" strike="noStrike" kern="1200" cap="none" spc="0" normalizeH="0" baseline="0" noProof="0" dirty="0">
              <a:ln>
                <a:noFill/>
              </a:ln>
              <a:solidFill>
                <a:prstClr val="black"/>
              </a:solidFill>
              <a:effectLst/>
              <a:uLnTx/>
              <a:uFillTx/>
              <a:latin typeface="KBH Tekst" panose="00000500000000000000" pitchFamily="2" charset="0"/>
              <a:ea typeface="+mn-ea"/>
              <a:cs typeface="+mn-cs"/>
            </a:endParaRPr>
          </a:p>
        </p:txBody>
      </p:sp>
      <p:sp>
        <p:nvSpPr>
          <p:cNvPr id="7" name="Pladsholder til slidenummer 6">
            <a:extLst>
              <a:ext uri="{FF2B5EF4-FFF2-40B4-BE49-F238E27FC236}">
                <a16:creationId xmlns:a16="http://schemas.microsoft.com/office/drawing/2014/main" id="{EC636E82-68AE-A57B-A005-9232CBDEBD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a-DK" sz="1000" b="0" i="0" u="none" strike="noStrike" kern="1200" cap="none" spc="0" normalizeH="0" baseline="0" noProof="0" dirty="0">
              <a:ln>
                <a:noFill/>
              </a:ln>
              <a:noFill/>
              <a:effectLst/>
              <a:uLnTx/>
              <a:uFillTx/>
              <a:latin typeface="KBH" panose="00000500000000000000" pitchFamily="2" charset="0"/>
              <a:ea typeface="+mn-ea"/>
              <a:cs typeface="+mn-cs"/>
            </a:endParaRPr>
          </a:p>
        </p:txBody>
      </p:sp>
    </p:spTree>
    <p:extLst>
      <p:ext uri="{BB962C8B-B14F-4D97-AF65-F5344CB8AC3E}">
        <p14:creationId xmlns:p14="http://schemas.microsoft.com/office/powerpoint/2010/main" val="20172035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descr="Et billede, der indeholder himmel, udendørs, vej, træ&#10;&#10;Automatisk genereret beskrivelse">
            <a:extLst>
              <a:ext uri="{FF2B5EF4-FFF2-40B4-BE49-F238E27FC236}">
                <a16:creationId xmlns:a16="http://schemas.microsoft.com/office/drawing/2014/main" id="{A8AAE0CF-6322-83FD-36A5-4E18A4FCA80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83" b="7783"/>
          <a:stretch>
            <a:fillRect/>
          </a:stretch>
        </p:blipFill>
        <p:spPr>
          <a:xfrm>
            <a:off x="0" y="-3600"/>
            <a:ext cx="12193200" cy="6861600"/>
          </a:xfrm>
          <a:solidFill>
            <a:srgbClr val="7D3C29"/>
          </a:solidFill>
        </p:spPr>
      </p:pic>
      <p:sp>
        <p:nvSpPr>
          <p:cNvPr id="2" name="Titel 1">
            <a:extLst>
              <a:ext uri="{FF2B5EF4-FFF2-40B4-BE49-F238E27FC236}">
                <a16:creationId xmlns:a16="http://schemas.microsoft.com/office/drawing/2014/main" id="{14349145-98DE-2895-9750-65BFFD16F1BC}"/>
              </a:ext>
            </a:extLst>
          </p:cNvPr>
          <p:cNvSpPr>
            <a:spLocks noGrp="1"/>
          </p:cNvSpPr>
          <p:nvPr>
            <p:ph type="title" idx="4294967295"/>
          </p:nvPr>
        </p:nvSpPr>
        <p:spPr>
          <a:xfrm>
            <a:off x="6347333" y="222432"/>
            <a:ext cx="7046913" cy="893762"/>
          </a:xfrm>
        </p:spPr>
        <p:txBody>
          <a:bodyPr/>
          <a:lstStyle/>
          <a:p>
            <a:r>
              <a:rPr lang="da-DK" dirty="0">
                <a:solidFill>
                  <a:schemeClr val="bg1"/>
                </a:solidFill>
              </a:rPr>
              <a:t>Styringsdialogen i dag </a:t>
            </a:r>
          </a:p>
        </p:txBody>
      </p:sp>
      <p:pic>
        <p:nvPicPr>
          <p:cNvPr id="13" name="Billede 12" title="Skema om egenkontrol (dekorativt)">
            <a:extLst>
              <a:ext uri="{FF2B5EF4-FFF2-40B4-BE49-F238E27FC236}">
                <a16:creationId xmlns:a16="http://schemas.microsoft.com/office/drawing/2014/main" id="{ED63D4AD-2F89-E5F0-A394-30C15ADEAA2C}"/>
              </a:ext>
            </a:extLst>
          </p:cNvPr>
          <p:cNvPicPr>
            <a:picLocks noChangeAspect="1"/>
          </p:cNvPicPr>
          <p:nvPr/>
        </p:nvPicPr>
        <p:blipFill>
          <a:blip r:embed="rId4"/>
          <a:stretch>
            <a:fillRect/>
          </a:stretch>
        </p:blipFill>
        <p:spPr>
          <a:xfrm>
            <a:off x="7267679" y="4308048"/>
            <a:ext cx="4423452" cy="2190441"/>
          </a:xfrm>
          <a:prstGeom prst="rect">
            <a:avLst/>
          </a:prstGeom>
        </p:spPr>
      </p:pic>
      <p:sp>
        <p:nvSpPr>
          <p:cNvPr id="3" name="Pladsholder til indhold 2">
            <a:extLst>
              <a:ext uri="{FF2B5EF4-FFF2-40B4-BE49-F238E27FC236}">
                <a16:creationId xmlns:a16="http://schemas.microsoft.com/office/drawing/2014/main" id="{0777CE2B-9FC8-08B4-EF14-FB4E61299498}"/>
              </a:ext>
            </a:extLst>
          </p:cNvPr>
          <p:cNvSpPr>
            <a:spLocks noGrp="1"/>
          </p:cNvSpPr>
          <p:nvPr>
            <p:ph type="body" sz="quarter" idx="14"/>
          </p:nvPr>
        </p:nvSpPr>
        <p:spPr>
          <a:xfrm>
            <a:off x="1274176" y="3625380"/>
            <a:ext cx="3299634" cy="2891243"/>
          </a:xfrm>
          <a:solidFill>
            <a:srgbClr val="7D3C29"/>
          </a:solidFill>
        </p:spPr>
        <p:txBody>
          <a:bodyPr/>
          <a:lstStyle/>
          <a:p>
            <a:pPr>
              <a:buFontTx/>
              <a:buChar char="-"/>
            </a:pPr>
            <a:endParaRPr lang="da-DK" dirty="0">
              <a:solidFill>
                <a:schemeClr val="bg1"/>
              </a:solidFill>
            </a:endParaRPr>
          </a:p>
          <a:p>
            <a:pPr>
              <a:buFontTx/>
              <a:buChar char="-"/>
            </a:pPr>
            <a:r>
              <a:rPr lang="da-DK" dirty="0">
                <a:solidFill>
                  <a:schemeClr val="bg1"/>
                </a:solidFill>
              </a:rPr>
              <a:t>Hver organisation</a:t>
            </a:r>
          </a:p>
          <a:p>
            <a:pPr>
              <a:buFontTx/>
              <a:buChar char="-"/>
            </a:pPr>
            <a:r>
              <a:rPr lang="da-DK" dirty="0">
                <a:solidFill>
                  <a:schemeClr val="bg1"/>
                </a:solidFill>
              </a:rPr>
              <a:t>Fast årshjul</a:t>
            </a:r>
          </a:p>
          <a:p>
            <a:pPr>
              <a:buFontTx/>
              <a:buChar char="-"/>
            </a:pPr>
            <a:r>
              <a:rPr lang="da-DK" dirty="0">
                <a:solidFill>
                  <a:schemeClr val="bg1"/>
                </a:solidFill>
              </a:rPr>
              <a:t>Fokus på boligorg.</a:t>
            </a:r>
          </a:p>
          <a:p>
            <a:pPr>
              <a:buFontTx/>
              <a:buChar char="-"/>
            </a:pPr>
            <a:r>
              <a:rPr lang="da-DK" dirty="0">
                <a:solidFill>
                  <a:schemeClr val="bg1"/>
                </a:solidFill>
              </a:rPr>
              <a:t>Tværgående temaer  </a:t>
            </a:r>
          </a:p>
          <a:p>
            <a:pPr marL="0" indent="0">
              <a:buNone/>
            </a:pPr>
            <a:r>
              <a:rPr lang="da-DK" dirty="0">
                <a:solidFill>
                  <a:schemeClr val="bg1"/>
                </a:solidFill>
              </a:rPr>
              <a:t> </a:t>
            </a:r>
          </a:p>
        </p:txBody>
      </p:sp>
      <p:sp>
        <p:nvSpPr>
          <p:cNvPr id="5" name="Pladsholder til indhold 4">
            <a:extLst>
              <a:ext uri="{FF2B5EF4-FFF2-40B4-BE49-F238E27FC236}">
                <a16:creationId xmlns:a16="http://schemas.microsoft.com/office/drawing/2014/main" id="{EB9EC0F0-6F2C-FB1F-07F8-65F9FFCF7C4A}"/>
              </a:ext>
            </a:extLst>
          </p:cNvPr>
          <p:cNvSpPr>
            <a:spLocks noGrp="1"/>
          </p:cNvSpPr>
          <p:nvPr>
            <p:ph type="body" sz="quarter" idx="15"/>
          </p:nvPr>
        </p:nvSpPr>
        <p:spPr>
          <a:xfrm>
            <a:off x="4935330" y="3653584"/>
            <a:ext cx="3383634" cy="2293813"/>
          </a:xfrm>
          <a:solidFill>
            <a:srgbClr val="7D3C29"/>
          </a:solidFill>
        </p:spPr>
        <p:txBody>
          <a:bodyPr/>
          <a:lstStyle/>
          <a:p>
            <a:pPr>
              <a:buFontTx/>
              <a:buChar char="-"/>
            </a:pPr>
            <a:endParaRPr lang="da-DK" b="1" dirty="0">
              <a:solidFill>
                <a:schemeClr val="bg1"/>
              </a:solidFill>
            </a:endParaRPr>
          </a:p>
          <a:p>
            <a:pPr>
              <a:buFontTx/>
              <a:buChar char="-"/>
            </a:pPr>
            <a:r>
              <a:rPr lang="da-DK" dirty="0">
                <a:solidFill>
                  <a:schemeClr val="bg1"/>
                </a:solidFill>
              </a:rPr>
              <a:t>Skriftlig regnskabs-gennemgang</a:t>
            </a:r>
          </a:p>
          <a:p>
            <a:pPr>
              <a:buFontTx/>
              <a:buChar char="-"/>
            </a:pPr>
            <a:r>
              <a:rPr lang="da-DK" dirty="0">
                <a:solidFill>
                  <a:schemeClr val="bg1"/>
                </a:solidFill>
              </a:rPr>
              <a:t>Effektiv drift</a:t>
            </a:r>
            <a:endParaRPr lang="da-DK" dirty="0"/>
          </a:p>
        </p:txBody>
      </p:sp>
      <p:sp>
        <p:nvSpPr>
          <p:cNvPr id="6" name="Pladsholder til sidefod 5">
            <a:extLst>
              <a:ext uri="{FF2B5EF4-FFF2-40B4-BE49-F238E27FC236}">
                <a16:creationId xmlns:a16="http://schemas.microsoft.com/office/drawing/2014/main" id="{2E525273-C400-40D6-742D-449BF69D728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 b="0" i="0" u="none" strike="noStrike" kern="1200" cap="none" spc="0" normalizeH="0" baseline="0" noProof="0">
                <a:ln>
                  <a:noFill/>
                </a:ln>
                <a:noFill/>
                <a:effectLst/>
                <a:uLnTx/>
                <a:uFillTx/>
                <a:latin typeface="KBH Tekst" panose="00000500000000000000" pitchFamily="2" charset="0"/>
                <a:ea typeface="+mn-ea"/>
                <a:cs typeface="+mn-cs"/>
              </a:rPr>
              <a:t>Sidehoved</a:t>
            </a:r>
            <a:endParaRPr kumimoji="0" lang="da-DK" sz="100" b="0" i="0" u="none" strike="noStrike" kern="1200" cap="none" spc="0" normalizeH="0" baseline="0" noProof="0" dirty="0">
              <a:ln>
                <a:noFill/>
              </a:ln>
              <a:noFill/>
              <a:effectLst/>
              <a:uLnTx/>
              <a:uFillTx/>
              <a:latin typeface="KBH Tekst" panose="00000500000000000000" pitchFamily="2" charset="0"/>
              <a:ea typeface="+mn-ea"/>
              <a:cs typeface="+mn-cs"/>
            </a:endParaRPr>
          </a:p>
        </p:txBody>
      </p:sp>
      <p:sp>
        <p:nvSpPr>
          <p:cNvPr id="7" name="Pladsholder til slidenummer 6">
            <a:extLst>
              <a:ext uri="{FF2B5EF4-FFF2-40B4-BE49-F238E27FC236}">
                <a16:creationId xmlns:a16="http://schemas.microsoft.com/office/drawing/2014/main" id="{88A62B0A-2520-38EA-F1E5-F6CA829644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a-DK" sz="1000" b="0" i="0" u="none" strike="noStrike" kern="1200" cap="none" spc="0" normalizeH="0" baseline="0" noProof="0" dirty="0">
              <a:ln>
                <a:noFill/>
              </a:ln>
              <a:noFill/>
              <a:effectLst/>
              <a:uLnTx/>
              <a:uFillTx/>
              <a:latin typeface="KBH" panose="00000500000000000000" pitchFamily="2" charset="0"/>
              <a:ea typeface="+mn-ea"/>
              <a:cs typeface="+mn-cs"/>
            </a:endParaRPr>
          </a:p>
        </p:txBody>
      </p:sp>
      <p:sp>
        <p:nvSpPr>
          <p:cNvPr id="4" name="Tekstfelt 3">
            <a:extLst>
              <a:ext uri="{FF2B5EF4-FFF2-40B4-BE49-F238E27FC236}">
                <a16:creationId xmlns:a16="http://schemas.microsoft.com/office/drawing/2014/main" id="{B6BC06FB-FC55-F618-488E-F74476AF440A}"/>
              </a:ext>
            </a:extLst>
          </p:cNvPr>
          <p:cNvSpPr txBox="1"/>
          <p:nvPr/>
        </p:nvSpPr>
        <p:spPr>
          <a:xfrm>
            <a:off x="1621841" y="3815606"/>
            <a:ext cx="260430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KBH Medium"/>
                <a:ea typeface="+mn-ea"/>
                <a:cs typeface="+mn-cs"/>
              </a:rPr>
              <a:t>Styringsdialog</a:t>
            </a:r>
            <a:endParaRPr kumimoji="0" lang="da-DK" sz="2000" b="0" i="0" u="none" strike="noStrike" kern="1200" cap="none" spc="0" normalizeH="0" baseline="0" noProof="0" dirty="0">
              <a:ln>
                <a:noFill/>
              </a:ln>
              <a:solidFill>
                <a:prstClr val="black"/>
              </a:solidFill>
              <a:effectLst/>
              <a:uLnTx/>
              <a:uFillTx/>
              <a:latin typeface="KBH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KBH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prstClr val="black"/>
              </a:solidFill>
              <a:effectLst/>
              <a:uLnTx/>
              <a:uFillTx/>
              <a:latin typeface="KBH Medium"/>
              <a:ea typeface="+mn-ea"/>
              <a:cs typeface="+mn-cs"/>
            </a:endParaRPr>
          </a:p>
        </p:txBody>
      </p:sp>
      <p:sp>
        <p:nvSpPr>
          <p:cNvPr id="9" name="Tekstfelt 8">
            <a:extLst>
              <a:ext uri="{FF2B5EF4-FFF2-40B4-BE49-F238E27FC236}">
                <a16:creationId xmlns:a16="http://schemas.microsoft.com/office/drawing/2014/main" id="{F361E6B4-0A29-F548-147B-B7AC953B395C}"/>
              </a:ext>
            </a:extLst>
          </p:cNvPr>
          <p:cNvSpPr txBox="1"/>
          <p:nvPr/>
        </p:nvSpPr>
        <p:spPr>
          <a:xfrm>
            <a:off x="5145620" y="3815606"/>
            <a:ext cx="2963054"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KBH Medium"/>
                <a:ea typeface="+mn-ea"/>
                <a:cs typeface="+mn-cs"/>
              </a:rPr>
              <a:t>Basisstyringsdialog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KBH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prstClr val="black"/>
              </a:solidFill>
              <a:effectLst/>
              <a:uLnTx/>
              <a:uFillTx/>
              <a:latin typeface="KBH Medium"/>
              <a:ea typeface="+mn-ea"/>
              <a:cs typeface="+mn-cs"/>
            </a:endParaRPr>
          </a:p>
        </p:txBody>
      </p:sp>
    </p:spTree>
    <p:extLst>
      <p:ext uri="{BB962C8B-B14F-4D97-AF65-F5344CB8AC3E}">
        <p14:creationId xmlns:p14="http://schemas.microsoft.com/office/powerpoint/2010/main" val="42548518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05BC779-0FBF-059F-7440-2A755A0C361F}"/>
              </a:ext>
            </a:extLst>
          </p:cNvPr>
          <p:cNvSpPr>
            <a:spLocks noGrp="1"/>
          </p:cNvSpPr>
          <p:nvPr>
            <p:ph type="title"/>
          </p:nvPr>
        </p:nvSpPr>
        <p:spPr>
          <a:xfrm>
            <a:off x="719998" y="894268"/>
            <a:ext cx="3344400" cy="893928"/>
          </a:xfrm>
        </p:spPr>
        <p:txBody>
          <a:bodyPr/>
          <a:lstStyle/>
          <a:p>
            <a:r>
              <a:rPr lang="en-US" sz="2800" dirty="0"/>
              <a:t>Andre </a:t>
            </a:r>
            <a:r>
              <a:rPr lang="en-US" sz="2800" dirty="0" err="1"/>
              <a:t>mødefora</a:t>
            </a:r>
            <a:r>
              <a:rPr lang="en-US" sz="2800" dirty="0"/>
              <a:t>: </a:t>
            </a:r>
          </a:p>
        </p:txBody>
      </p:sp>
      <p:sp>
        <p:nvSpPr>
          <p:cNvPr id="15" name="Content Placeholder 2">
            <a:extLst>
              <a:ext uri="{FF2B5EF4-FFF2-40B4-BE49-F238E27FC236}">
                <a16:creationId xmlns:a16="http://schemas.microsoft.com/office/drawing/2014/main" id="{60DD0126-5BAE-2D02-796C-40813422E44F}"/>
              </a:ext>
            </a:extLst>
          </p:cNvPr>
          <p:cNvSpPr>
            <a:spLocks noGrp="1"/>
          </p:cNvSpPr>
          <p:nvPr>
            <p:ph idx="1"/>
          </p:nvPr>
        </p:nvSpPr>
        <p:spPr>
          <a:xfrm>
            <a:off x="719998" y="2017870"/>
            <a:ext cx="3704402" cy="3945862"/>
          </a:xfrm>
        </p:spPr>
        <p:txBody>
          <a:bodyPr/>
          <a:lstStyle/>
          <a:p>
            <a:r>
              <a:rPr lang="en-US" dirty="0" err="1"/>
              <a:t>Partnerskabsforum</a:t>
            </a:r>
            <a:r>
              <a:rPr lang="en-US" dirty="0"/>
              <a:t>  </a:t>
            </a:r>
          </a:p>
          <a:p>
            <a:r>
              <a:rPr lang="en-US" dirty="0"/>
              <a:t>Samarbejdsforum </a:t>
            </a:r>
          </a:p>
          <a:p>
            <a:r>
              <a:rPr lang="en-US" dirty="0" err="1"/>
              <a:t>Byggechefforum</a:t>
            </a:r>
            <a:r>
              <a:rPr lang="en-US" dirty="0"/>
              <a:t> </a:t>
            </a:r>
          </a:p>
          <a:p>
            <a:r>
              <a:rPr lang="en-US" dirty="0" err="1"/>
              <a:t>Porteføljemøder</a:t>
            </a:r>
            <a:endParaRPr lang="en-US" dirty="0"/>
          </a:p>
          <a:p>
            <a:pPr marL="0" indent="0">
              <a:buNone/>
            </a:pPr>
            <a:endParaRPr lang="en-US" dirty="0"/>
          </a:p>
          <a:p>
            <a:pPr marL="0" indent="0">
              <a:buNone/>
            </a:pPr>
            <a:r>
              <a:rPr lang="en-US" sz="2800" b="1" dirty="0" err="1">
                <a:latin typeface="+mj-lt"/>
                <a:ea typeface="+mj-ea"/>
                <a:cs typeface="+mj-cs"/>
              </a:rPr>
              <a:t>Refleksioner</a:t>
            </a:r>
            <a:r>
              <a:rPr lang="en-US" sz="2800" b="1" dirty="0">
                <a:latin typeface="+mj-lt"/>
                <a:ea typeface="+mj-ea"/>
                <a:cs typeface="+mj-cs"/>
              </a:rPr>
              <a:t> </a:t>
            </a:r>
          </a:p>
          <a:p>
            <a:r>
              <a:rPr lang="en-US" dirty="0" err="1"/>
              <a:t>Forskel</a:t>
            </a:r>
            <a:r>
              <a:rPr lang="en-US" dirty="0"/>
              <a:t> </a:t>
            </a:r>
            <a:r>
              <a:rPr lang="en-US" dirty="0" err="1"/>
              <a:t>på</a:t>
            </a:r>
            <a:r>
              <a:rPr lang="en-US" dirty="0"/>
              <a:t> </a:t>
            </a:r>
            <a:r>
              <a:rPr lang="en-US" dirty="0" err="1"/>
              <a:t>små</a:t>
            </a:r>
            <a:r>
              <a:rPr lang="en-US" dirty="0"/>
              <a:t> og store </a:t>
            </a:r>
          </a:p>
          <a:p>
            <a:r>
              <a:rPr lang="en-US" dirty="0"/>
              <a:t> </a:t>
            </a:r>
            <a:r>
              <a:rPr lang="en-US" dirty="0" err="1"/>
              <a:t>Fokus</a:t>
            </a:r>
            <a:r>
              <a:rPr lang="en-US" dirty="0"/>
              <a:t> </a:t>
            </a:r>
            <a:r>
              <a:rPr lang="en-US" dirty="0" err="1"/>
              <a:t>på</a:t>
            </a:r>
            <a:r>
              <a:rPr lang="en-US" dirty="0"/>
              <a:t> teamer </a:t>
            </a:r>
          </a:p>
          <a:p>
            <a:r>
              <a:rPr lang="en-US" dirty="0" err="1"/>
              <a:t>Tilsynsintensitet</a:t>
            </a:r>
            <a:r>
              <a:rPr lang="en-US" dirty="0"/>
              <a:t> </a:t>
            </a:r>
          </a:p>
        </p:txBody>
      </p:sp>
      <p:pic>
        <p:nvPicPr>
          <p:cNvPr id="8" name="Pladsholder til billede 7" descr="Et billede, der indeholder træ, græs, udendørs, sti&#10;&#10;Automatisk genereret beskrivelse">
            <a:extLst>
              <a:ext uri="{FF2B5EF4-FFF2-40B4-BE49-F238E27FC236}">
                <a16:creationId xmlns:a16="http://schemas.microsoft.com/office/drawing/2014/main" id="{9FC1F38A-36C3-076B-BF13-5CB8B8C5B88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5526" r="9527"/>
          <a:stretch/>
        </p:blipFill>
        <p:spPr>
          <a:xfrm>
            <a:off x="4424400" y="10"/>
            <a:ext cx="7767600" cy="6857990"/>
          </a:xfrm>
          <a:noFill/>
        </p:spPr>
      </p:pic>
      <p:sp>
        <p:nvSpPr>
          <p:cNvPr id="5" name="Pladsholder til sidefod 4">
            <a:extLst>
              <a:ext uri="{FF2B5EF4-FFF2-40B4-BE49-F238E27FC236}">
                <a16:creationId xmlns:a16="http://schemas.microsoft.com/office/drawing/2014/main" id="{ACE46DAF-E422-8A20-D6AF-0EBFA7A8224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000" b="0" i="0" u="none" strike="noStrike" kern="1200" cap="none" spc="0" normalizeH="0" baseline="0" noProof="0">
                <a:ln>
                  <a:noFill/>
                </a:ln>
                <a:noFill/>
                <a:effectLst/>
                <a:uLnTx/>
                <a:uFillTx/>
                <a:latin typeface="KBH Tekst" panose="00000500000000000000" pitchFamily="2" charset="0"/>
                <a:ea typeface="+mn-ea"/>
                <a:cs typeface="+mn-cs"/>
              </a:rPr>
              <a:t>Sidehoved</a:t>
            </a:r>
          </a:p>
        </p:txBody>
      </p:sp>
      <p:sp>
        <p:nvSpPr>
          <p:cNvPr id="6" name="Pladsholder til slidenummer 5">
            <a:extLst>
              <a:ext uri="{FF2B5EF4-FFF2-40B4-BE49-F238E27FC236}">
                <a16:creationId xmlns:a16="http://schemas.microsoft.com/office/drawing/2014/main" id="{5F15BDFD-4D8F-06E5-A409-DB5E252210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da-DK" sz="1000" b="0" i="0" u="none" strike="noStrike" kern="1200" cap="none" spc="0" normalizeH="0" baseline="0" noProof="0">
              <a:ln>
                <a:noFill/>
              </a:ln>
              <a:noFill/>
              <a:effectLst/>
              <a:uLnTx/>
              <a:uFillTx/>
              <a:latin typeface="KBH" panose="00000500000000000000" pitchFamily="2" charset="0"/>
              <a:ea typeface="+mn-ea"/>
              <a:cs typeface="+mn-cs"/>
            </a:endParaRPr>
          </a:p>
        </p:txBody>
      </p:sp>
    </p:spTree>
    <p:extLst>
      <p:ext uri="{BB962C8B-B14F-4D97-AF65-F5344CB8AC3E}">
        <p14:creationId xmlns:p14="http://schemas.microsoft.com/office/powerpoint/2010/main" val="2657038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7547F-812C-45DE-A1CB-A95ABB1D27E0}"/>
              </a:ext>
            </a:extLst>
          </p:cNvPr>
          <p:cNvSpPr>
            <a:spLocks noGrp="1"/>
          </p:cNvSpPr>
          <p:nvPr>
            <p:ph type="ctrTitle"/>
          </p:nvPr>
        </p:nvSpPr>
        <p:spPr>
          <a:xfrm>
            <a:off x="1227909" y="1097280"/>
            <a:ext cx="9945416" cy="909359"/>
          </a:xfrm>
        </p:spPr>
        <p:txBody>
          <a:bodyPr>
            <a:normAutofit/>
          </a:bodyPr>
          <a:lstStyle/>
          <a:p>
            <a:pPr algn="ctr"/>
            <a:r>
              <a:rPr lang="da-DK" dirty="0"/>
              <a:t>Tilsynet i en provinskommune</a:t>
            </a:r>
          </a:p>
        </p:txBody>
      </p:sp>
      <p:sp>
        <p:nvSpPr>
          <p:cNvPr id="3" name="Undertitel 2">
            <a:extLst>
              <a:ext uri="{FF2B5EF4-FFF2-40B4-BE49-F238E27FC236}">
                <a16:creationId xmlns:a16="http://schemas.microsoft.com/office/drawing/2014/main" id="{BB9DA895-6903-431A-AEAE-04474AD23D35}"/>
              </a:ext>
            </a:extLst>
          </p:cNvPr>
          <p:cNvSpPr>
            <a:spLocks noGrp="1"/>
          </p:cNvSpPr>
          <p:nvPr>
            <p:ph type="subTitle" idx="1"/>
          </p:nvPr>
        </p:nvSpPr>
        <p:spPr>
          <a:xfrm>
            <a:off x="1227908" y="5337013"/>
            <a:ext cx="9945415" cy="1267327"/>
          </a:xfrm>
        </p:spPr>
        <p:txBody>
          <a:bodyPr/>
          <a:lstStyle/>
          <a:p>
            <a:r>
              <a:rPr lang="da-DK" dirty="0"/>
              <a:t>Oplæg ved </a:t>
            </a:r>
            <a:r>
              <a:rPr lang="da-DK"/>
              <a:t>Viborg Kommune </a:t>
            </a:r>
            <a:r>
              <a:rPr lang="da-DK" dirty="0"/>
              <a:t>på </a:t>
            </a:r>
            <a:br>
              <a:rPr lang="da-DK" dirty="0"/>
            </a:br>
            <a:r>
              <a:rPr lang="da-DK" i="1" dirty="0"/>
              <a:t>Konference om Tilsynet med den Almene Boligsektor</a:t>
            </a:r>
            <a:r>
              <a:rPr lang="da-DK" dirty="0"/>
              <a:t/>
            </a:r>
            <a:br>
              <a:rPr lang="da-DK" dirty="0"/>
            </a:br>
            <a:r>
              <a:rPr lang="da-DK" dirty="0"/>
              <a:t>11. oktober 2022</a:t>
            </a:r>
          </a:p>
        </p:txBody>
      </p:sp>
    </p:spTree>
    <p:extLst>
      <p:ext uri="{BB962C8B-B14F-4D97-AF65-F5344CB8AC3E}">
        <p14:creationId xmlns:p14="http://schemas.microsoft.com/office/powerpoint/2010/main" val="472730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4AA88-A2FE-4EA8-88A4-D1D416A116F8}"/>
              </a:ext>
            </a:extLst>
          </p:cNvPr>
          <p:cNvSpPr>
            <a:spLocks noGrp="1"/>
          </p:cNvSpPr>
          <p:nvPr>
            <p:ph type="title"/>
          </p:nvPr>
        </p:nvSpPr>
        <p:spPr>
          <a:xfrm>
            <a:off x="839788" y="457200"/>
            <a:ext cx="3932237" cy="721895"/>
          </a:xfrm>
        </p:spPr>
        <p:txBody>
          <a:bodyPr/>
          <a:lstStyle/>
          <a:p>
            <a:r>
              <a:rPr lang="da-DK" dirty="0"/>
              <a:t>Hvor ligger Viborg?</a:t>
            </a:r>
          </a:p>
        </p:txBody>
      </p:sp>
      <p:sp>
        <p:nvSpPr>
          <p:cNvPr id="3" name="Pladsholder til tekst 2">
            <a:extLst>
              <a:ext uri="{FF2B5EF4-FFF2-40B4-BE49-F238E27FC236}">
                <a16:creationId xmlns:a16="http://schemas.microsoft.com/office/drawing/2014/main" id="{0EDB169E-9E38-4BC1-8469-48B442DB4F58}"/>
              </a:ext>
            </a:extLst>
          </p:cNvPr>
          <p:cNvSpPr>
            <a:spLocks noGrp="1"/>
          </p:cNvSpPr>
          <p:nvPr>
            <p:ph type="body" sz="half" idx="2"/>
          </p:nvPr>
        </p:nvSpPr>
        <p:spPr>
          <a:xfrm>
            <a:off x="839788" y="1311442"/>
            <a:ext cx="3932237" cy="4557546"/>
          </a:xfrm>
        </p:spPr>
        <p:txBody>
          <a:bodyPr/>
          <a:lstStyle/>
          <a:p>
            <a:pPr>
              <a:lnSpc>
                <a:spcPct val="80000"/>
              </a:lnSpc>
            </a:pPr>
            <a:r>
              <a:rPr lang="da-DK" sz="2000" b="1" dirty="0"/>
              <a:t>Fakta om Viborg Kommune</a:t>
            </a:r>
          </a:p>
          <a:p>
            <a:pPr>
              <a:lnSpc>
                <a:spcPct val="80000"/>
              </a:lnSpc>
            </a:pPr>
            <a:endParaRPr lang="da-DK" sz="2000" dirty="0"/>
          </a:p>
          <a:p>
            <a:pPr marL="285750" indent="-285750">
              <a:lnSpc>
                <a:spcPct val="80000"/>
              </a:lnSpc>
              <a:buFont typeface="Arial" panose="020B0604020202020204" pitchFamily="34" charset="0"/>
              <a:buChar char="•"/>
            </a:pPr>
            <a:r>
              <a:rPr lang="da-DK" altLang="da-DK" dirty="0"/>
              <a:t>Areal på 1.422 km</a:t>
            </a:r>
            <a:r>
              <a:rPr lang="da-DK" altLang="da-DK" dirty="0">
                <a:cs typeface="Arial" panose="020B0604020202020204" pitchFamily="34" charset="0"/>
              </a:rPr>
              <a:t>² </a:t>
            </a:r>
            <a:r>
              <a:rPr lang="da-DK" altLang="da-DK" dirty="0"/>
              <a:t>–</a:t>
            </a:r>
            <a:r>
              <a:rPr lang="da-DK" altLang="da-DK" dirty="0">
                <a:cs typeface="Arial" panose="020B0604020202020204" pitchFamily="34" charset="0"/>
              </a:rPr>
              <a:t> 2. største i Danmark</a:t>
            </a:r>
          </a:p>
          <a:p>
            <a:pPr marL="285750" indent="-285750">
              <a:lnSpc>
                <a:spcPct val="80000"/>
              </a:lnSpc>
              <a:buFont typeface="Arial" panose="020B0604020202020204" pitchFamily="34" charset="0"/>
              <a:buChar char="•"/>
            </a:pPr>
            <a:endParaRPr lang="da-DK" altLang="da-DK" dirty="0">
              <a:cs typeface="Arial" panose="020B0604020202020204" pitchFamily="34" charset="0"/>
            </a:endParaRPr>
          </a:p>
          <a:p>
            <a:pPr marL="285750" indent="-285750">
              <a:lnSpc>
                <a:spcPct val="80000"/>
              </a:lnSpc>
              <a:buFont typeface="Arial" panose="020B0604020202020204" pitchFamily="34" charset="0"/>
              <a:buChar char="•"/>
            </a:pPr>
            <a:r>
              <a:rPr lang="da-DK" altLang="da-DK" dirty="0"/>
              <a:t>97.600 indbyggere – 9. største i Danmark</a:t>
            </a:r>
          </a:p>
          <a:p>
            <a:pPr marL="285750" indent="-285750">
              <a:lnSpc>
                <a:spcPct val="80000"/>
              </a:lnSpc>
              <a:buFont typeface="Arial" panose="020B0604020202020204" pitchFamily="34" charset="0"/>
              <a:buChar char="•"/>
            </a:pPr>
            <a:endParaRPr lang="da-DK" altLang="da-DK" dirty="0"/>
          </a:p>
          <a:p>
            <a:pPr marL="285750" indent="-285750">
              <a:lnSpc>
                <a:spcPct val="80000"/>
              </a:lnSpc>
              <a:buFont typeface="Arial" panose="020B0604020202020204" pitchFamily="34" charset="0"/>
              <a:buChar char="•"/>
            </a:pPr>
            <a:r>
              <a:rPr lang="da-DK" altLang="da-DK" dirty="0"/>
              <a:t>De 3 største byer: 	Viborg ca. 41.300	          	 	Bjerringbro ca. 7.500</a:t>
            </a:r>
            <a:r>
              <a:rPr lang="da-DK" altLang="da-DK" dirty="0">
                <a:cs typeface="Arial" panose="020B0604020202020204" pitchFamily="34" charset="0"/>
              </a:rPr>
              <a:t> 			Stoholm ca. 2.500</a:t>
            </a:r>
          </a:p>
          <a:p>
            <a:pPr marL="285750" indent="-285750">
              <a:lnSpc>
                <a:spcPct val="80000"/>
              </a:lnSpc>
              <a:buFont typeface="Arial" panose="020B0604020202020204" pitchFamily="34" charset="0"/>
              <a:buChar char="•"/>
            </a:pPr>
            <a:endParaRPr lang="da-DK" altLang="da-DK" dirty="0">
              <a:cs typeface="Arial" panose="020B0604020202020204" pitchFamily="34" charset="0"/>
            </a:endParaRPr>
          </a:p>
          <a:p>
            <a:pPr marL="285750" indent="-285750">
              <a:lnSpc>
                <a:spcPct val="80000"/>
              </a:lnSpc>
              <a:buFont typeface="Arial" panose="020B0604020202020204" pitchFamily="34" charset="0"/>
              <a:buChar char="•"/>
            </a:pPr>
            <a:r>
              <a:rPr lang="da-DK" altLang="da-DK" dirty="0">
                <a:cs typeface="Arial" panose="020B0604020202020204" pitchFamily="34" charset="0"/>
              </a:rPr>
              <a:t>Antal almene boliger: 9.500 </a:t>
            </a:r>
            <a:r>
              <a:rPr lang="da-DK" dirty="0">
                <a:cs typeface="Arial" panose="020B0604020202020204" pitchFamily="34" charset="0"/>
              </a:rPr>
              <a:t>– Svarende til ca. 20 % af alle boliger</a:t>
            </a:r>
          </a:p>
          <a:p>
            <a:pPr marL="285750" indent="-285750">
              <a:lnSpc>
                <a:spcPct val="80000"/>
              </a:lnSpc>
              <a:buFont typeface="Arial" panose="020B0604020202020204" pitchFamily="34" charset="0"/>
              <a:buChar char="•"/>
            </a:pPr>
            <a:endParaRPr lang="da-DK" dirty="0">
              <a:cs typeface="Arial" panose="020B0604020202020204" pitchFamily="34" charset="0"/>
            </a:endParaRPr>
          </a:p>
          <a:p>
            <a:pPr marL="285750" indent="-285750">
              <a:lnSpc>
                <a:spcPct val="80000"/>
              </a:lnSpc>
              <a:buFont typeface="Arial" panose="020B0604020202020204" pitchFamily="34" charset="0"/>
              <a:buChar char="•"/>
            </a:pPr>
            <a:r>
              <a:rPr lang="da-DK" dirty="0">
                <a:cs typeface="Arial" panose="020B0604020202020204" pitchFamily="34" charset="0"/>
              </a:rPr>
              <a:t>3 boligorganisationer har hjemsted i Viborg Kommune</a:t>
            </a:r>
          </a:p>
          <a:p>
            <a:pPr marL="285750" indent="-285750">
              <a:lnSpc>
                <a:spcPct val="80000"/>
              </a:lnSpc>
              <a:buFont typeface="Arial" panose="020B0604020202020204" pitchFamily="34" charset="0"/>
              <a:buChar char="•"/>
            </a:pPr>
            <a:endParaRPr lang="da-DK" altLang="da-DK" dirty="0"/>
          </a:p>
        </p:txBody>
      </p:sp>
      <p:pic>
        <p:nvPicPr>
          <p:cNvPr id="6" name="Pladsholder til billede 5" descr="Et billede, der indeholder kort&#10;&#10;Automatisk genereret beskrivelse">
            <a:extLst>
              <a:ext uri="{FF2B5EF4-FFF2-40B4-BE49-F238E27FC236}">
                <a16:creationId xmlns:a16="http://schemas.microsoft.com/office/drawing/2014/main" id="{16BD31A3-64EE-4A46-B29C-C2C2FBBD94E3}"/>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0208" t="-125" r="-17695" b="-948"/>
          <a:stretch/>
        </p:blipFill>
        <p:spPr>
          <a:xfrm>
            <a:off x="5183188" y="457200"/>
            <a:ext cx="5565023" cy="5285874"/>
          </a:xfrm>
        </p:spPr>
      </p:pic>
    </p:spTree>
    <p:extLst>
      <p:ext uri="{BB962C8B-B14F-4D97-AF65-F5344CB8AC3E}">
        <p14:creationId xmlns:p14="http://schemas.microsoft.com/office/powerpoint/2010/main" val="42290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1E7CC39-E4F8-4C1D-97A9-3131A84DA4B2}"/>
              </a:ext>
            </a:extLst>
          </p:cNvPr>
          <p:cNvSpPr>
            <a:spLocks noGrp="1"/>
          </p:cNvSpPr>
          <p:nvPr>
            <p:ph type="title"/>
          </p:nvPr>
        </p:nvSpPr>
        <p:spPr>
          <a:xfrm>
            <a:off x="838200" y="410368"/>
            <a:ext cx="10515600" cy="979487"/>
          </a:xfrm>
        </p:spPr>
        <p:txBody>
          <a:bodyPr/>
          <a:lstStyle/>
          <a:p>
            <a:r>
              <a:rPr lang="da-DK" dirty="0"/>
              <a:t>Organisering af tilsynet</a:t>
            </a:r>
          </a:p>
        </p:txBody>
      </p:sp>
      <p:sp>
        <p:nvSpPr>
          <p:cNvPr id="2" name="Pladsholder til indhold 1">
            <a:extLst>
              <a:ext uri="{FF2B5EF4-FFF2-40B4-BE49-F238E27FC236}">
                <a16:creationId xmlns:a16="http://schemas.microsoft.com/office/drawing/2014/main" id="{9016658C-8897-4797-9DAB-012F1D13438F}"/>
              </a:ext>
            </a:extLst>
          </p:cNvPr>
          <p:cNvSpPr>
            <a:spLocks noGrp="1"/>
          </p:cNvSpPr>
          <p:nvPr>
            <p:ph idx="1"/>
          </p:nvPr>
        </p:nvSpPr>
        <p:spPr>
          <a:xfrm>
            <a:off x="834188" y="1588168"/>
            <a:ext cx="10339137" cy="4572000"/>
          </a:xfrm>
        </p:spPr>
        <p:txBody>
          <a:bodyPr>
            <a:normAutofit/>
          </a:bodyPr>
          <a:lstStyle/>
          <a:p>
            <a:r>
              <a:rPr lang="da-DK" dirty="0"/>
              <a:t>Forankret under Planchefen i Teknik &amp; Miljø</a:t>
            </a:r>
          </a:p>
          <a:p>
            <a:endParaRPr lang="da-DK" dirty="0"/>
          </a:p>
          <a:p>
            <a:r>
              <a:rPr lang="da-DK" dirty="0"/>
              <a:t>Medarbejdere:</a:t>
            </a:r>
          </a:p>
          <a:p>
            <a:pPr lvl="1">
              <a:buFont typeface="Wingdings" panose="05000000000000000000" pitchFamily="2" charset="2"/>
              <a:buChar char="§"/>
            </a:pPr>
            <a:r>
              <a:rPr lang="da-DK" dirty="0"/>
              <a:t>Eva Grønborg, Strategi &amp; Udvikling</a:t>
            </a:r>
          </a:p>
          <a:p>
            <a:pPr lvl="1">
              <a:buFont typeface="Wingdings" panose="05000000000000000000" pitchFamily="2" charset="2"/>
              <a:buChar char="§"/>
            </a:pPr>
            <a:r>
              <a:rPr lang="da-DK" dirty="0"/>
              <a:t>Michael S. Fog, Jura</a:t>
            </a:r>
          </a:p>
          <a:p>
            <a:pPr lvl="1">
              <a:buFont typeface="Wingdings" panose="05000000000000000000" pitchFamily="2" charset="2"/>
              <a:buChar char="§"/>
            </a:pPr>
            <a:r>
              <a:rPr lang="da-DK" dirty="0"/>
              <a:t>Janni L. Kristensen, Økonomi</a:t>
            </a:r>
          </a:p>
          <a:p>
            <a:pPr lvl="1">
              <a:buFont typeface="Wingdings" panose="05000000000000000000" pitchFamily="2" charset="2"/>
              <a:buChar char="§"/>
            </a:pPr>
            <a:r>
              <a:rPr lang="da-DK" dirty="0"/>
              <a:t>Charlotte V. Weirsøe, Økonomi</a:t>
            </a:r>
          </a:p>
          <a:p>
            <a:endParaRPr lang="da-DK" dirty="0"/>
          </a:p>
          <a:p>
            <a:r>
              <a:rPr lang="da-DK" dirty="0"/>
              <a:t>Månedlige koordinationsmøder</a:t>
            </a:r>
          </a:p>
          <a:p>
            <a:endParaRPr lang="da-DK" dirty="0"/>
          </a:p>
          <a:p>
            <a:endParaRPr lang="da-DK" dirty="0"/>
          </a:p>
          <a:p>
            <a:endParaRPr lang="da-DK" dirty="0"/>
          </a:p>
        </p:txBody>
      </p:sp>
      <p:pic>
        <p:nvPicPr>
          <p:cNvPr id="5" name="Billede 4" title="Bygning i Viborg (dekorativt)">
            <a:extLst>
              <a:ext uri="{FF2B5EF4-FFF2-40B4-BE49-F238E27FC236}">
                <a16:creationId xmlns:a16="http://schemas.microsoft.com/office/drawing/2014/main" id="{1F6A48C5-1F72-44F9-93DC-54261CB82FFB}"/>
              </a:ext>
            </a:extLst>
          </p:cNvPr>
          <p:cNvPicPr>
            <a:picLocks noChangeAspect="1"/>
          </p:cNvPicPr>
          <p:nvPr/>
        </p:nvPicPr>
        <p:blipFill>
          <a:blip r:embed="rId3"/>
          <a:stretch>
            <a:fillRect/>
          </a:stretch>
        </p:blipFill>
        <p:spPr>
          <a:xfrm>
            <a:off x="7903712" y="2560321"/>
            <a:ext cx="3525677" cy="3024450"/>
          </a:xfrm>
          <a:prstGeom prst="rect">
            <a:avLst/>
          </a:prstGeom>
        </p:spPr>
      </p:pic>
    </p:spTree>
    <p:extLst>
      <p:ext uri="{BB962C8B-B14F-4D97-AF65-F5344CB8AC3E}">
        <p14:creationId xmlns:p14="http://schemas.microsoft.com/office/powerpoint/2010/main" val="30313053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76E47AD-BF23-4B87-B29A-CEE43C641C78}"/>
              </a:ext>
            </a:extLst>
          </p:cNvPr>
          <p:cNvSpPr>
            <a:spLocks noGrp="1"/>
          </p:cNvSpPr>
          <p:nvPr>
            <p:ph type="title"/>
          </p:nvPr>
        </p:nvSpPr>
        <p:spPr>
          <a:xfrm>
            <a:off x="838200" y="410369"/>
            <a:ext cx="10515600" cy="885032"/>
          </a:xfrm>
        </p:spPr>
        <p:txBody>
          <a:bodyPr>
            <a:normAutofit/>
          </a:bodyPr>
          <a:lstStyle/>
          <a:p>
            <a:r>
              <a:rPr lang="da-DK" dirty="0"/>
              <a:t>Samarbejdet med boligorganisationerne</a:t>
            </a:r>
          </a:p>
        </p:txBody>
      </p:sp>
      <p:sp>
        <p:nvSpPr>
          <p:cNvPr id="2" name="Pladsholder til indhold 1">
            <a:extLst>
              <a:ext uri="{FF2B5EF4-FFF2-40B4-BE49-F238E27FC236}">
                <a16:creationId xmlns:a16="http://schemas.microsoft.com/office/drawing/2014/main" id="{31C1BE20-06AE-4DB8-A58F-010F7E69AFE1}"/>
              </a:ext>
            </a:extLst>
          </p:cNvPr>
          <p:cNvSpPr>
            <a:spLocks noGrp="1"/>
          </p:cNvSpPr>
          <p:nvPr>
            <p:ph idx="1"/>
          </p:nvPr>
        </p:nvSpPr>
        <p:spPr>
          <a:xfrm>
            <a:off x="838200" y="1517108"/>
            <a:ext cx="10339137" cy="3823784"/>
          </a:xfrm>
        </p:spPr>
        <p:txBody>
          <a:bodyPr>
            <a:normAutofit fontScale="92500" lnSpcReduction="10000"/>
          </a:bodyPr>
          <a:lstStyle/>
          <a:p>
            <a:endParaRPr lang="da-DK" dirty="0"/>
          </a:p>
          <a:p>
            <a:r>
              <a:rPr lang="da-DK" dirty="0"/>
              <a:t>Ansvaret er boligorganisationernes </a:t>
            </a:r>
          </a:p>
          <a:p>
            <a:pPr marL="0" indent="0">
              <a:buNone/>
            </a:pPr>
            <a:endParaRPr lang="da-DK" dirty="0"/>
          </a:p>
          <a:p>
            <a:r>
              <a:rPr lang="da-DK" dirty="0"/>
              <a:t>Politisk styret organisation</a:t>
            </a:r>
          </a:p>
          <a:p>
            <a:endParaRPr lang="da-DK" dirty="0"/>
          </a:p>
          <a:p>
            <a:r>
              <a:rPr lang="da-DK" dirty="0"/>
              <a:t>Samarbejdet er tillidsbaseret</a:t>
            </a:r>
          </a:p>
          <a:p>
            <a:endParaRPr lang="da-DK" dirty="0"/>
          </a:p>
          <a:p>
            <a:r>
              <a:rPr lang="da-DK" dirty="0"/>
              <a:t>Andre møder</a:t>
            </a:r>
          </a:p>
          <a:p>
            <a:endParaRPr lang="da-DK" dirty="0"/>
          </a:p>
          <a:p>
            <a:pPr marL="0" indent="0">
              <a:buNone/>
            </a:pPr>
            <a:endParaRPr lang="da-DK" dirty="0"/>
          </a:p>
        </p:txBody>
      </p:sp>
      <p:pic>
        <p:nvPicPr>
          <p:cNvPr id="5" name="Billede 4" title="Boliger (dekorativt)">
            <a:extLst>
              <a:ext uri="{FF2B5EF4-FFF2-40B4-BE49-F238E27FC236}">
                <a16:creationId xmlns:a16="http://schemas.microsoft.com/office/drawing/2014/main" id="{B1A03763-4F56-46F4-8BC2-7C371658CE8F}"/>
              </a:ext>
            </a:extLst>
          </p:cNvPr>
          <p:cNvPicPr>
            <a:picLocks noChangeAspect="1"/>
          </p:cNvPicPr>
          <p:nvPr/>
        </p:nvPicPr>
        <p:blipFill>
          <a:blip r:embed="rId2"/>
          <a:stretch>
            <a:fillRect/>
          </a:stretch>
        </p:blipFill>
        <p:spPr>
          <a:xfrm>
            <a:off x="6827577" y="2323235"/>
            <a:ext cx="4039163" cy="2534003"/>
          </a:xfrm>
          <a:prstGeom prst="rect">
            <a:avLst/>
          </a:prstGeom>
        </p:spPr>
      </p:pic>
    </p:spTree>
    <p:extLst>
      <p:ext uri="{BB962C8B-B14F-4D97-AF65-F5344CB8AC3E}">
        <p14:creationId xmlns:p14="http://schemas.microsoft.com/office/powerpoint/2010/main" val="13406027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Hvorfor er vi her i dag?</a:t>
            </a:r>
            <a:endParaRPr lang="da-DK" dirty="0"/>
          </a:p>
        </p:txBody>
      </p:sp>
      <p:sp>
        <p:nvSpPr>
          <p:cNvPr id="9" name="Pladsholder til tekst 8"/>
          <p:cNvSpPr>
            <a:spLocks noGrp="1"/>
          </p:cNvSpPr>
          <p:nvPr>
            <p:ph type="body" sz="quarter" idx="16"/>
          </p:nvPr>
        </p:nvSpPr>
        <p:spPr/>
        <p:txBody>
          <a:bodyPr/>
          <a:lstStyle/>
          <a:p>
            <a:pPr marL="380990" indent="-380990"/>
            <a:r>
              <a:rPr lang="da-DK" sz="2400" dirty="0"/>
              <a:t>Det kommunale tilsyn er en betydelig og kompleks opgave</a:t>
            </a:r>
          </a:p>
          <a:p>
            <a:pPr marL="380990" indent="-380990"/>
            <a:r>
              <a:rPr lang="da-DK" sz="2400" dirty="0"/>
              <a:t>Meget forskellige kommuner med forskellige ressourcer</a:t>
            </a:r>
          </a:p>
          <a:p>
            <a:pPr marL="380990" indent="-380990"/>
            <a:r>
              <a:rPr lang="da-DK" sz="2400" dirty="0"/>
              <a:t>Er her for at lytte til og lære af hinanden</a:t>
            </a:r>
          </a:p>
          <a:p>
            <a:pPr marL="380990" indent="-380990"/>
            <a:endParaRPr lang="da-DK" sz="2400" dirty="0"/>
          </a:p>
          <a:p>
            <a:pPr marL="380990" indent="-380990"/>
            <a:r>
              <a:rPr lang="da-DK" sz="2400" dirty="0"/>
              <a:t>Styrelsens formål: hjælpe kommunerne til et bedre tilsyn</a:t>
            </a:r>
          </a:p>
          <a:p>
            <a:endParaRPr lang="da-DK" dirty="0"/>
          </a:p>
        </p:txBody>
      </p:sp>
      <p:pic>
        <p:nvPicPr>
          <p:cNvPr id="15" name="Grafik 58" title="Øjeikon">
            <a:extLst>
              <a:ext uri="{FF2B5EF4-FFF2-40B4-BE49-F238E27FC236}">
                <a16:creationId xmlns:a16="http://schemas.microsoft.com/office/drawing/2014/main" id="{E43ABEB0-D909-470D-81DA-FFBAF41836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99723" y="4744942"/>
            <a:ext cx="1536167" cy="768085"/>
          </a:xfrm>
          <a:prstGeom prst="rect">
            <a:avLst/>
          </a:prstGeom>
        </p:spPr>
      </p:pic>
      <p:pic>
        <p:nvPicPr>
          <p:cNvPr id="16" name="Grafik 78" title="Fluebenikon">
            <a:extLst>
              <a:ext uri="{FF2B5EF4-FFF2-40B4-BE49-F238E27FC236}">
                <a16:creationId xmlns:a16="http://schemas.microsoft.com/office/drawing/2014/main" id="{3F4D678B-482F-4EA1-8C0E-A029CBE25321}"/>
              </a:ext>
            </a:extLst>
          </p:cNvPr>
          <p:cNvPicPr>
            <a:picLocks noChangeAspect="1"/>
          </p:cNvPicPr>
          <p:nvPr/>
        </p:nvPicPr>
        <p:blipFill>
          <a:blip r:embed="rId5">
            <a:extLst>
              <a:ext uri="{96DAC541-7B7A-43D3-8B79-37D633B846F1}">
                <asvg:svgBlip xmlns:asvg="http://schemas.microsoft.com/office/drawing/2016/SVG/main" xmlns="" r:embed="rId43"/>
              </a:ext>
            </a:extLst>
          </a:blip>
          <a:stretch>
            <a:fillRect/>
          </a:stretch>
        </p:blipFill>
        <p:spPr>
          <a:xfrm>
            <a:off x="7248129" y="4389107"/>
            <a:ext cx="1390529" cy="1191884"/>
          </a:xfrm>
          <a:prstGeom prst="rect">
            <a:avLst/>
          </a:prstGeom>
        </p:spPr>
      </p:pic>
    </p:spTree>
    <p:extLst>
      <p:ext uri="{BB962C8B-B14F-4D97-AF65-F5344CB8AC3E}">
        <p14:creationId xmlns:p14="http://schemas.microsoft.com/office/powerpoint/2010/main" val="209702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8DEA315-9147-4A03-809D-FD34B256E713}"/>
              </a:ext>
            </a:extLst>
          </p:cNvPr>
          <p:cNvSpPr>
            <a:spLocks noGrp="1"/>
          </p:cNvSpPr>
          <p:nvPr>
            <p:ph type="title"/>
          </p:nvPr>
        </p:nvSpPr>
        <p:spPr>
          <a:xfrm>
            <a:off x="838200" y="410368"/>
            <a:ext cx="10515600" cy="979487"/>
          </a:xfrm>
        </p:spPr>
        <p:txBody>
          <a:bodyPr/>
          <a:lstStyle/>
          <a:p>
            <a:r>
              <a:rPr lang="da-DK" strike="sngStrike" dirty="0"/>
              <a:t>Styrings</a:t>
            </a:r>
            <a:r>
              <a:rPr lang="da-DK" dirty="0"/>
              <a:t>dialogmøder</a:t>
            </a:r>
          </a:p>
        </p:txBody>
      </p:sp>
      <p:sp>
        <p:nvSpPr>
          <p:cNvPr id="2" name="Pladsholder til indhold 1">
            <a:extLst>
              <a:ext uri="{FF2B5EF4-FFF2-40B4-BE49-F238E27FC236}">
                <a16:creationId xmlns:a16="http://schemas.microsoft.com/office/drawing/2014/main" id="{DAA81D45-B1F2-45DB-BA60-24F3F978663D}"/>
              </a:ext>
            </a:extLst>
          </p:cNvPr>
          <p:cNvSpPr>
            <a:spLocks noGrp="1"/>
          </p:cNvSpPr>
          <p:nvPr>
            <p:ph idx="1"/>
          </p:nvPr>
        </p:nvSpPr>
        <p:spPr>
          <a:xfrm>
            <a:off x="736412" y="1911748"/>
            <a:ext cx="10339137" cy="3620294"/>
          </a:xfrm>
        </p:spPr>
        <p:txBody>
          <a:bodyPr>
            <a:normAutofit/>
          </a:bodyPr>
          <a:lstStyle/>
          <a:p>
            <a:r>
              <a:rPr lang="da-DK" dirty="0"/>
              <a:t>Tidspunktet i forhold til regnskaberne og afdelingsmøderne</a:t>
            </a:r>
          </a:p>
          <a:p>
            <a:pPr marL="0" indent="0">
              <a:buNone/>
            </a:pPr>
            <a:endParaRPr lang="da-DK" dirty="0"/>
          </a:p>
          <a:p>
            <a:r>
              <a:rPr lang="da-DK" dirty="0"/>
              <a:t>Dokumentationspakken</a:t>
            </a:r>
          </a:p>
          <a:p>
            <a:pPr marL="0" indent="0">
              <a:buNone/>
            </a:pPr>
            <a:endParaRPr lang="da-DK" dirty="0"/>
          </a:p>
          <a:p>
            <a:r>
              <a:rPr lang="da-DK" dirty="0"/>
              <a:t>Effektivisering</a:t>
            </a:r>
          </a:p>
          <a:p>
            <a:endParaRPr lang="da-DK" dirty="0"/>
          </a:p>
          <a:p>
            <a:r>
              <a:rPr lang="da-DK" dirty="0"/>
              <a:t>Referater med aftaler</a:t>
            </a:r>
          </a:p>
        </p:txBody>
      </p:sp>
      <p:pic>
        <p:nvPicPr>
          <p:cNvPr id="6" name="Billede 5" title="Screenshot af Viborg Kommunes hjemmeside for styringsdialog">
            <a:extLst>
              <a:ext uri="{FF2B5EF4-FFF2-40B4-BE49-F238E27FC236}">
                <a16:creationId xmlns:a16="http://schemas.microsoft.com/office/drawing/2014/main" id="{3B3ADFFC-10BE-4B95-9F38-6B93756BAE7A}"/>
              </a:ext>
            </a:extLst>
          </p:cNvPr>
          <p:cNvPicPr>
            <a:picLocks noChangeAspect="1"/>
          </p:cNvPicPr>
          <p:nvPr/>
        </p:nvPicPr>
        <p:blipFill>
          <a:blip r:embed="rId3"/>
          <a:stretch>
            <a:fillRect/>
          </a:stretch>
        </p:blipFill>
        <p:spPr>
          <a:xfrm>
            <a:off x="6925363" y="2950370"/>
            <a:ext cx="4428437" cy="2844800"/>
          </a:xfrm>
          <a:prstGeom prst="rect">
            <a:avLst/>
          </a:prstGeom>
        </p:spPr>
      </p:pic>
    </p:spTree>
    <p:extLst>
      <p:ext uri="{BB962C8B-B14F-4D97-AF65-F5344CB8AC3E}">
        <p14:creationId xmlns:p14="http://schemas.microsoft.com/office/powerpoint/2010/main" val="31654675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7A35002-BC39-487A-A371-B9071FDA458E}"/>
              </a:ext>
            </a:extLst>
          </p:cNvPr>
          <p:cNvSpPr>
            <a:spLocks noGrp="1"/>
          </p:cNvSpPr>
          <p:nvPr>
            <p:ph type="title"/>
          </p:nvPr>
        </p:nvSpPr>
        <p:spPr>
          <a:xfrm>
            <a:off x="838200" y="410368"/>
            <a:ext cx="10515600" cy="1437483"/>
          </a:xfrm>
        </p:spPr>
        <p:txBody>
          <a:bodyPr>
            <a:normAutofit fontScale="90000"/>
          </a:bodyPr>
          <a:lstStyle/>
          <a:p>
            <a:r>
              <a:rPr lang="da-DK" sz="4900" strike="sngStrike" dirty="0"/>
              <a:t>Styrings</a:t>
            </a:r>
            <a:r>
              <a:rPr lang="da-DK" sz="4900" dirty="0"/>
              <a:t>dialogmøder</a:t>
            </a:r>
            <a:r>
              <a:rPr lang="da-DK" dirty="0"/>
              <a:t/>
            </a:r>
            <a:br>
              <a:rPr lang="da-DK" dirty="0"/>
            </a:br>
            <a:r>
              <a:rPr lang="da-DK" sz="3600" dirty="0"/>
              <a:t>Typiske emner som drøftes på dialogmøderne</a:t>
            </a:r>
            <a:r>
              <a:rPr lang="da-DK" dirty="0"/>
              <a:t/>
            </a:r>
            <a:br>
              <a:rPr lang="da-DK" dirty="0"/>
            </a:br>
            <a:endParaRPr lang="da-DK" dirty="0"/>
          </a:p>
        </p:txBody>
      </p:sp>
      <p:sp>
        <p:nvSpPr>
          <p:cNvPr id="2" name="Pladsholder til indhold 1">
            <a:extLst>
              <a:ext uri="{FF2B5EF4-FFF2-40B4-BE49-F238E27FC236}">
                <a16:creationId xmlns:a16="http://schemas.microsoft.com/office/drawing/2014/main" id="{554922C2-07E0-4C87-BA66-E9B4B87A14A3}"/>
              </a:ext>
            </a:extLst>
          </p:cNvPr>
          <p:cNvSpPr>
            <a:spLocks noGrp="1"/>
          </p:cNvSpPr>
          <p:nvPr>
            <p:ph idx="1"/>
          </p:nvPr>
        </p:nvSpPr>
        <p:spPr>
          <a:xfrm>
            <a:off x="834188" y="2358189"/>
            <a:ext cx="10339137" cy="3104148"/>
          </a:xfrm>
        </p:spPr>
        <p:txBody>
          <a:bodyPr>
            <a:normAutofit/>
          </a:bodyPr>
          <a:lstStyle/>
          <a:p>
            <a:r>
              <a:rPr lang="da-DK" dirty="0"/>
              <a:t>Niveau for henlæggelser</a:t>
            </a:r>
          </a:p>
          <a:p>
            <a:endParaRPr lang="da-DK" dirty="0"/>
          </a:p>
          <a:p>
            <a:r>
              <a:rPr lang="da-DK" dirty="0"/>
              <a:t>Regnskabsgennemgang</a:t>
            </a:r>
          </a:p>
          <a:p>
            <a:endParaRPr lang="da-DK" dirty="0"/>
          </a:p>
          <a:p>
            <a:r>
              <a:rPr lang="da-DK" dirty="0"/>
              <a:t>Beboerdemokratiet</a:t>
            </a:r>
          </a:p>
          <a:p>
            <a:pPr marL="0" indent="0">
              <a:buNone/>
            </a:pPr>
            <a:endParaRPr lang="da-DK" strike="sngStrike" dirty="0"/>
          </a:p>
          <a:p>
            <a:pPr marL="0" indent="0">
              <a:buNone/>
            </a:pPr>
            <a:endParaRPr lang="da-DK" strike="sngStrike" dirty="0"/>
          </a:p>
        </p:txBody>
      </p:sp>
      <p:pic>
        <p:nvPicPr>
          <p:cNvPr id="6" name="Billede 5" title="Eksempel på regnskab">
            <a:extLst>
              <a:ext uri="{FF2B5EF4-FFF2-40B4-BE49-F238E27FC236}">
                <a16:creationId xmlns:a16="http://schemas.microsoft.com/office/drawing/2014/main" id="{A8E529F0-DDF9-4BA7-8C06-4AA591C1C5F6}"/>
              </a:ext>
            </a:extLst>
          </p:cNvPr>
          <p:cNvPicPr>
            <a:picLocks noChangeAspect="1"/>
          </p:cNvPicPr>
          <p:nvPr/>
        </p:nvPicPr>
        <p:blipFill>
          <a:blip r:embed="rId2"/>
          <a:stretch>
            <a:fillRect/>
          </a:stretch>
        </p:blipFill>
        <p:spPr>
          <a:xfrm>
            <a:off x="7201524" y="2066006"/>
            <a:ext cx="3698341" cy="3216717"/>
          </a:xfrm>
          <a:prstGeom prst="rect">
            <a:avLst/>
          </a:prstGeom>
        </p:spPr>
      </p:pic>
    </p:spTree>
    <p:extLst>
      <p:ext uri="{BB962C8B-B14F-4D97-AF65-F5344CB8AC3E}">
        <p14:creationId xmlns:p14="http://schemas.microsoft.com/office/powerpoint/2010/main" val="39451748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B004B91-02A5-4565-B173-9A8E3AC4E5F5}"/>
              </a:ext>
            </a:extLst>
          </p:cNvPr>
          <p:cNvSpPr>
            <a:spLocks noGrp="1"/>
          </p:cNvSpPr>
          <p:nvPr>
            <p:ph type="title"/>
          </p:nvPr>
        </p:nvSpPr>
        <p:spPr/>
        <p:txBody>
          <a:bodyPr/>
          <a:lstStyle/>
          <a:p>
            <a:r>
              <a:rPr lang="da-DK" dirty="0"/>
              <a:t>Styringsdialog og tilsyn i fremtiden</a:t>
            </a:r>
          </a:p>
        </p:txBody>
      </p:sp>
      <p:sp>
        <p:nvSpPr>
          <p:cNvPr id="2" name="Pladsholder til indhold 1">
            <a:extLst>
              <a:ext uri="{FF2B5EF4-FFF2-40B4-BE49-F238E27FC236}">
                <a16:creationId xmlns:a16="http://schemas.microsoft.com/office/drawing/2014/main" id="{E74C5A26-F25F-4F01-80A7-64B954977D20}"/>
              </a:ext>
            </a:extLst>
          </p:cNvPr>
          <p:cNvSpPr>
            <a:spLocks noGrp="1"/>
          </p:cNvSpPr>
          <p:nvPr>
            <p:ph idx="1"/>
          </p:nvPr>
        </p:nvSpPr>
        <p:spPr/>
        <p:txBody>
          <a:bodyPr/>
          <a:lstStyle/>
          <a:p>
            <a:endParaRPr lang="da-DK" dirty="0"/>
          </a:p>
          <a:p>
            <a:r>
              <a:rPr lang="da-DK" dirty="0"/>
              <a:t>Øget forventninger</a:t>
            </a:r>
          </a:p>
          <a:p>
            <a:endParaRPr lang="da-DK" dirty="0"/>
          </a:p>
          <a:p>
            <a:r>
              <a:rPr lang="da-DK" dirty="0"/>
              <a:t>Ressourcer</a:t>
            </a:r>
          </a:p>
          <a:p>
            <a:endParaRPr lang="da-DK" dirty="0"/>
          </a:p>
        </p:txBody>
      </p:sp>
      <p:pic>
        <p:nvPicPr>
          <p:cNvPr id="4" name="Billede 3" title="Boliger (dekorativt)">
            <a:extLst>
              <a:ext uri="{FF2B5EF4-FFF2-40B4-BE49-F238E27FC236}">
                <a16:creationId xmlns:a16="http://schemas.microsoft.com/office/drawing/2014/main" id="{B57BFAD4-7EC1-4C32-911B-A33E887EBFA0}"/>
              </a:ext>
            </a:extLst>
          </p:cNvPr>
          <p:cNvPicPr>
            <a:picLocks noChangeAspect="1"/>
          </p:cNvPicPr>
          <p:nvPr/>
        </p:nvPicPr>
        <p:blipFill>
          <a:blip r:embed="rId2"/>
          <a:stretch>
            <a:fillRect/>
          </a:stretch>
        </p:blipFill>
        <p:spPr>
          <a:xfrm>
            <a:off x="6546699" y="1847851"/>
            <a:ext cx="3856605" cy="2395245"/>
          </a:xfrm>
          <a:prstGeom prst="rect">
            <a:avLst/>
          </a:prstGeom>
        </p:spPr>
      </p:pic>
    </p:spTree>
    <p:extLst>
      <p:ext uri="{BB962C8B-B14F-4D97-AF65-F5344CB8AC3E}">
        <p14:creationId xmlns:p14="http://schemas.microsoft.com/office/powerpoint/2010/main" val="26749132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1DAE6D8-596F-4C51-9614-FE3EEDB55EF3}"/>
              </a:ext>
            </a:extLst>
          </p:cNvPr>
          <p:cNvSpPr>
            <a:spLocks noGrp="1"/>
          </p:cNvSpPr>
          <p:nvPr>
            <p:ph type="title"/>
          </p:nvPr>
        </p:nvSpPr>
        <p:spPr>
          <a:xfrm>
            <a:off x="838200" y="410368"/>
            <a:ext cx="10515600" cy="979487"/>
          </a:xfrm>
        </p:spPr>
        <p:txBody>
          <a:bodyPr/>
          <a:lstStyle/>
          <a:p>
            <a:r>
              <a:rPr lang="da-DK" dirty="0"/>
              <a:t>Boligmarkedet i Viborg</a:t>
            </a:r>
          </a:p>
        </p:txBody>
      </p:sp>
      <p:sp>
        <p:nvSpPr>
          <p:cNvPr id="2" name="Pladsholder til indhold 1">
            <a:extLst>
              <a:ext uri="{FF2B5EF4-FFF2-40B4-BE49-F238E27FC236}">
                <a16:creationId xmlns:a16="http://schemas.microsoft.com/office/drawing/2014/main" id="{CEE0862D-34FA-4E7C-81B1-CF23E911A23B}"/>
              </a:ext>
            </a:extLst>
          </p:cNvPr>
          <p:cNvSpPr>
            <a:spLocks noGrp="1"/>
          </p:cNvSpPr>
          <p:nvPr>
            <p:ph idx="1"/>
          </p:nvPr>
        </p:nvSpPr>
        <p:spPr/>
        <p:txBody>
          <a:bodyPr>
            <a:normAutofit/>
          </a:bodyPr>
          <a:lstStyle/>
          <a:p>
            <a:r>
              <a:rPr lang="da-DK" dirty="0"/>
              <a:t>Større udbud end efterspørgsel</a:t>
            </a:r>
          </a:p>
          <a:p>
            <a:endParaRPr lang="da-DK" dirty="0"/>
          </a:p>
          <a:p>
            <a:r>
              <a:rPr lang="da-DK" dirty="0"/>
              <a:t>Obligatorisk fleksibel udlejning</a:t>
            </a:r>
          </a:p>
          <a:p>
            <a:endParaRPr lang="da-DK" dirty="0"/>
          </a:p>
          <a:p>
            <a:endParaRPr lang="da-DK" dirty="0"/>
          </a:p>
          <a:p>
            <a:endParaRPr lang="da-DK" dirty="0"/>
          </a:p>
        </p:txBody>
      </p:sp>
      <p:pic>
        <p:nvPicPr>
          <p:cNvPr id="5" name="Billede 4" descr="Venteliste: 42,86%&#10;Annoncering: 57,14%" title="Cirkeldiagram for almene boliger i Viborg">
            <a:extLst>
              <a:ext uri="{FF2B5EF4-FFF2-40B4-BE49-F238E27FC236}">
                <a16:creationId xmlns:a16="http://schemas.microsoft.com/office/drawing/2014/main" id="{2D264AD5-8EFE-4823-AFA0-37B9CB2994BA}"/>
              </a:ext>
            </a:extLst>
          </p:cNvPr>
          <p:cNvPicPr>
            <a:picLocks noChangeAspect="1"/>
          </p:cNvPicPr>
          <p:nvPr/>
        </p:nvPicPr>
        <p:blipFill>
          <a:blip r:embed="rId3"/>
          <a:stretch>
            <a:fillRect/>
          </a:stretch>
        </p:blipFill>
        <p:spPr>
          <a:xfrm>
            <a:off x="5688257" y="3930990"/>
            <a:ext cx="4444466" cy="1932930"/>
          </a:xfrm>
          <a:prstGeom prst="rect">
            <a:avLst/>
          </a:prstGeom>
        </p:spPr>
      </p:pic>
    </p:spTree>
    <p:extLst>
      <p:ext uri="{BB962C8B-B14F-4D97-AF65-F5344CB8AC3E}">
        <p14:creationId xmlns:p14="http://schemas.microsoft.com/office/powerpoint/2010/main" val="1772506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16370FC1-327F-42BD-BED8-DD556325B027}"/>
              </a:ext>
            </a:extLst>
          </p:cNvPr>
          <p:cNvSpPr>
            <a:spLocks noGrp="1"/>
          </p:cNvSpPr>
          <p:nvPr>
            <p:ph idx="1"/>
          </p:nvPr>
        </p:nvSpPr>
        <p:spPr>
          <a:xfrm>
            <a:off x="838200" y="1441938"/>
            <a:ext cx="10339137" cy="4556676"/>
          </a:xfrm>
        </p:spPr>
        <p:txBody>
          <a:bodyPr>
            <a:normAutofit/>
          </a:bodyPr>
          <a:lstStyle/>
          <a:p>
            <a:endParaRPr lang="da-DK" dirty="0"/>
          </a:p>
          <a:p>
            <a:r>
              <a:rPr lang="da-DK" dirty="0"/>
              <a:t>Kommunen er stor</a:t>
            </a:r>
          </a:p>
          <a:p>
            <a:endParaRPr lang="da-DK" dirty="0"/>
          </a:p>
          <a:p>
            <a:r>
              <a:rPr lang="da-DK" dirty="0"/>
              <a:t>Salg af kommunale ældreboliger </a:t>
            </a:r>
          </a:p>
          <a:p>
            <a:endParaRPr lang="da-DK" dirty="0"/>
          </a:p>
          <a:p>
            <a:r>
              <a:rPr lang="da-DK" dirty="0"/>
              <a:t>Tilgængelighed</a:t>
            </a:r>
          </a:p>
          <a:p>
            <a:pPr lvl="1">
              <a:buFont typeface="Wingdings" panose="05000000000000000000" pitchFamily="2" charset="2"/>
              <a:buChar char="§"/>
            </a:pPr>
            <a:endParaRPr lang="da-DK" dirty="0"/>
          </a:p>
          <a:p>
            <a:pPr lvl="1">
              <a:buFont typeface="Wingdings" panose="05000000000000000000" pitchFamily="2" charset="2"/>
              <a:buChar char="§"/>
            </a:pPr>
            <a:endParaRPr lang="da-DK" dirty="0"/>
          </a:p>
          <a:p>
            <a:endParaRPr lang="da-DK" dirty="0"/>
          </a:p>
        </p:txBody>
      </p:sp>
      <p:sp>
        <p:nvSpPr>
          <p:cNvPr id="3" name="Titel 2">
            <a:extLst>
              <a:ext uri="{FF2B5EF4-FFF2-40B4-BE49-F238E27FC236}">
                <a16:creationId xmlns:a16="http://schemas.microsoft.com/office/drawing/2014/main" id="{0DF9BED9-258B-4080-B51D-2AC0B3FA7AEA}"/>
              </a:ext>
            </a:extLst>
          </p:cNvPr>
          <p:cNvSpPr>
            <a:spLocks noGrp="1"/>
          </p:cNvSpPr>
          <p:nvPr>
            <p:ph type="title"/>
          </p:nvPr>
        </p:nvSpPr>
        <p:spPr>
          <a:xfrm>
            <a:off x="838200" y="410368"/>
            <a:ext cx="10515600" cy="865983"/>
          </a:xfrm>
        </p:spPr>
        <p:txBody>
          <a:bodyPr>
            <a:normAutofit fontScale="90000"/>
          </a:bodyPr>
          <a:lstStyle/>
          <a:p>
            <a:r>
              <a:rPr lang="da-DK" dirty="0"/>
              <a:t>Eksempler på udfordringer</a:t>
            </a:r>
            <a:br>
              <a:rPr lang="da-DK" dirty="0"/>
            </a:br>
            <a:endParaRPr lang="da-DK" dirty="0"/>
          </a:p>
        </p:txBody>
      </p:sp>
    </p:spTree>
    <p:extLst>
      <p:ext uri="{BB962C8B-B14F-4D97-AF65-F5344CB8AC3E}">
        <p14:creationId xmlns:p14="http://schemas.microsoft.com/office/powerpoint/2010/main" val="16342270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991C8C79-EC48-4190-BD8C-99B462BA2136}"/>
              </a:ext>
            </a:extLst>
          </p:cNvPr>
          <p:cNvSpPr>
            <a:spLocks noGrp="1"/>
          </p:cNvSpPr>
          <p:nvPr>
            <p:ph idx="1"/>
          </p:nvPr>
        </p:nvSpPr>
        <p:spPr>
          <a:xfrm>
            <a:off x="926431" y="1909329"/>
            <a:ext cx="10339137" cy="3283527"/>
          </a:xfrm>
        </p:spPr>
        <p:txBody>
          <a:bodyPr>
            <a:normAutofit fontScale="85000" lnSpcReduction="20000"/>
          </a:bodyPr>
          <a:lstStyle/>
          <a:p>
            <a:r>
              <a:rPr lang="da-DK" dirty="0"/>
              <a:t>Stort geografisk område med 18 kommuner </a:t>
            </a:r>
          </a:p>
          <a:p>
            <a:endParaRPr lang="da-DK" dirty="0"/>
          </a:p>
          <a:p>
            <a:r>
              <a:rPr lang="da-DK" dirty="0"/>
              <a:t>Indtil nu 3 møder: </a:t>
            </a:r>
          </a:p>
          <a:p>
            <a:pPr lvl="1">
              <a:buFont typeface="Wingdings" panose="05000000000000000000" pitchFamily="2" charset="2"/>
              <a:buChar char="§"/>
            </a:pPr>
            <a:r>
              <a:rPr lang="da-DK" dirty="0"/>
              <a:t>Delegeret bygherre</a:t>
            </a:r>
          </a:p>
          <a:p>
            <a:pPr lvl="1">
              <a:buFont typeface="Wingdings" panose="05000000000000000000" pitchFamily="2" charset="2"/>
              <a:buChar char="§"/>
            </a:pPr>
            <a:r>
              <a:rPr lang="da-DK" dirty="0"/>
              <a:t>Regnskaber</a:t>
            </a:r>
          </a:p>
          <a:p>
            <a:pPr lvl="1">
              <a:buFont typeface="Wingdings" panose="05000000000000000000" pitchFamily="2" charset="2"/>
              <a:buChar char="§"/>
            </a:pPr>
            <a:r>
              <a:rPr lang="da-DK" dirty="0"/>
              <a:t>Styringsdialog</a:t>
            </a:r>
          </a:p>
          <a:p>
            <a:pPr lvl="1">
              <a:buFont typeface="Wingdings" panose="05000000000000000000" pitchFamily="2" charset="2"/>
              <a:buChar char="§"/>
            </a:pPr>
            <a:r>
              <a:rPr lang="da-DK" dirty="0"/>
              <a:t>Tildeling af kvoter</a:t>
            </a:r>
          </a:p>
          <a:p>
            <a:endParaRPr lang="da-DK" dirty="0"/>
          </a:p>
          <a:p>
            <a:r>
              <a:rPr lang="da-DK" dirty="0"/>
              <a:t>Oprettet en </a:t>
            </a:r>
            <a:r>
              <a:rPr lang="da-DK" dirty="0" err="1"/>
              <a:t>Yammer</a:t>
            </a:r>
            <a:r>
              <a:rPr lang="da-DK" dirty="0"/>
              <a:t>-gruppe </a:t>
            </a:r>
          </a:p>
          <a:p>
            <a:endParaRPr lang="da-DK" dirty="0"/>
          </a:p>
        </p:txBody>
      </p:sp>
      <p:sp>
        <p:nvSpPr>
          <p:cNvPr id="3" name="Titel 2">
            <a:extLst>
              <a:ext uri="{FF2B5EF4-FFF2-40B4-BE49-F238E27FC236}">
                <a16:creationId xmlns:a16="http://schemas.microsoft.com/office/drawing/2014/main" id="{1C2BF9B4-1FAE-48B1-9A73-E23890105C31}"/>
              </a:ext>
            </a:extLst>
          </p:cNvPr>
          <p:cNvSpPr>
            <a:spLocks noGrp="1"/>
          </p:cNvSpPr>
          <p:nvPr>
            <p:ph type="title"/>
          </p:nvPr>
        </p:nvSpPr>
        <p:spPr>
          <a:xfrm>
            <a:off x="838200" y="410369"/>
            <a:ext cx="10515600" cy="1008124"/>
          </a:xfrm>
        </p:spPr>
        <p:txBody>
          <a:bodyPr>
            <a:normAutofit/>
          </a:bodyPr>
          <a:lstStyle/>
          <a:p>
            <a:r>
              <a:rPr lang="da-DK" dirty="0" err="1"/>
              <a:t>Erfa</a:t>
            </a:r>
            <a:r>
              <a:rPr lang="da-DK" dirty="0"/>
              <a:t>-netværk for Region Midtjylland</a:t>
            </a:r>
          </a:p>
        </p:txBody>
      </p:sp>
    </p:spTree>
    <p:extLst>
      <p:ext uri="{BB962C8B-B14F-4D97-AF65-F5344CB8AC3E}">
        <p14:creationId xmlns:p14="http://schemas.microsoft.com/office/powerpoint/2010/main" val="13283125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title="Billeder fra oven af almene boliger i Viborg">
            <a:extLst>
              <a:ext uri="{FF2B5EF4-FFF2-40B4-BE49-F238E27FC236}">
                <a16:creationId xmlns:a16="http://schemas.microsoft.com/office/drawing/2014/main" id="{AE33666F-E285-489D-8CEF-0D6EA27BDBB5}"/>
              </a:ext>
            </a:extLst>
          </p:cNvPr>
          <p:cNvPicPr>
            <a:picLocks noGrp="1" noChangeAspect="1"/>
          </p:cNvPicPr>
          <p:nvPr>
            <p:ph idx="1"/>
          </p:nvPr>
        </p:nvPicPr>
        <p:blipFill>
          <a:blip r:embed="rId2"/>
          <a:stretch>
            <a:fillRect/>
          </a:stretch>
        </p:blipFill>
        <p:spPr>
          <a:xfrm>
            <a:off x="1668627" y="1847850"/>
            <a:ext cx="8669009" cy="3621088"/>
          </a:xfrm>
        </p:spPr>
      </p:pic>
      <p:sp>
        <p:nvSpPr>
          <p:cNvPr id="3" name="Titel 2">
            <a:extLst>
              <a:ext uri="{FF2B5EF4-FFF2-40B4-BE49-F238E27FC236}">
                <a16:creationId xmlns:a16="http://schemas.microsoft.com/office/drawing/2014/main" id="{30762B27-FAB9-4FE2-839E-11D067AFEEEB}"/>
              </a:ext>
            </a:extLst>
          </p:cNvPr>
          <p:cNvSpPr>
            <a:spLocks noGrp="1"/>
          </p:cNvSpPr>
          <p:nvPr>
            <p:ph type="title"/>
          </p:nvPr>
        </p:nvSpPr>
        <p:spPr>
          <a:xfrm>
            <a:off x="838200" y="410369"/>
            <a:ext cx="10515600" cy="978694"/>
          </a:xfrm>
        </p:spPr>
        <p:txBody>
          <a:bodyPr>
            <a:normAutofit/>
          </a:bodyPr>
          <a:lstStyle/>
          <a:p>
            <a:r>
              <a:rPr lang="da-DK" dirty="0"/>
              <a:t>Opsummering og tak for ordet</a:t>
            </a:r>
          </a:p>
        </p:txBody>
      </p:sp>
    </p:spTree>
    <p:extLst>
      <p:ext uri="{BB962C8B-B14F-4D97-AF65-F5344CB8AC3E}">
        <p14:creationId xmlns:p14="http://schemas.microsoft.com/office/powerpoint/2010/main" val="878861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Program for i dag</a:t>
            </a:r>
            <a:endParaRPr lang="da-DK" dirty="0"/>
          </a:p>
        </p:txBody>
      </p:sp>
      <p:graphicFrame>
        <p:nvGraphicFramePr>
          <p:cNvPr id="7" name="Tabel 6" title="Dagens program"/>
          <p:cNvGraphicFramePr>
            <a:graphicFrameLocks noGrp="1"/>
          </p:cNvGraphicFramePr>
          <p:nvPr>
            <p:extLst>
              <p:ext uri="{D42A27DB-BD31-4B8C-83A1-F6EECF244321}">
                <p14:modId xmlns:p14="http://schemas.microsoft.com/office/powerpoint/2010/main" val="1288913071"/>
              </p:ext>
            </p:extLst>
          </p:nvPr>
        </p:nvGraphicFramePr>
        <p:xfrm>
          <a:off x="1007435" y="1412774"/>
          <a:ext cx="10369152" cy="4630372"/>
        </p:xfrm>
        <a:graphic>
          <a:graphicData uri="http://schemas.openxmlformats.org/drawingml/2006/table">
            <a:tbl>
              <a:tblPr firstRow="1" firstCol="1" bandRow="1">
                <a:tableStyleId>{5C22544A-7EE6-4342-B048-85BDC9FD1C3A}</a:tableStyleId>
              </a:tblPr>
              <a:tblGrid>
                <a:gridCol w="1620573">
                  <a:extLst>
                    <a:ext uri="{9D8B030D-6E8A-4147-A177-3AD203B41FA5}">
                      <a16:colId xmlns:a16="http://schemas.microsoft.com/office/drawing/2014/main" val="647551710"/>
                    </a:ext>
                  </a:extLst>
                </a:gridCol>
                <a:gridCol w="8748579">
                  <a:extLst>
                    <a:ext uri="{9D8B030D-6E8A-4147-A177-3AD203B41FA5}">
                      <a16:colId xmlns:a16="http://schemas.microsoft.com/office/drawing/2014/main" val="2500519343"/>
                    </a:ext>
                  </a:extLst>
                </a:gridCol>
              </a:tblGrid>
              <a:tr h="288032">
                <a:tc>
                  <a:txBody>
                    <a:bodyPr/>
                    <a:lstStyle/>
                    <a:p>
                      <a:pPr>
                        <a:lnSpc>
                          <a:spcPct val="107000"/>
                        </a:lnSpc>
                        <a:spcAft>
                          <a:spcPts val="0"/>
                        </a:spcAft>
                      </a:pPr>
                      <a:r>
                        <a:rPr lang="da-DK" sz="1300" dirty="0">
                          <a:effectLst/>
                        </a:rPr>
                        <a:t>Tid</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nchor="ctr"/>
                </a:tc>
                <a:tc>
                  <a:txBody>
                    <a:bodyPr/>
                    <a:lstStyle/>
                    <a:p>
                      <a:pPr>
                        <a:lnSpc>
                          <a:spcPct val="107000"/>
                        </a:lnSpc>
                        <a:spcAft>
                          <a:spcPts val="0"/>
                        </a:spcAft>
                      </a:pPr>
                      <a:r>
                        <a:rPr lang="da-DK" sz="1300">
                          <a:effectLst/>
                        </a:rPr>
                        <a:t>Programpunkt</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nchor="ctr"/>
                </a:tc>
                <a:extLst>
                  <a:ext uri="{0D108BD9-81ED-4DB2-BD59-A6C34878D82A}">
                    <a16:rowId xmlns:a16="http://schemas.microsoft.com/office/drawing/2014/main" val="2375085253"/>
                  </a:ext>
                </a:extLst>
              </a:tr>
              <a:tr h="576064">
                <a:tc>
                  <a:txBody>
                    <a:bodyPr/>
                    <a:lstStyle/>
                    <a:p>
                      <a:pPr>
                        <a:lnSpc>
                          <a:spcPct val="107000"/>
                        </a:lnSpc>
                        <a:spcAft>
                          <a:spcPts val="0"/>
                        </a:spcAft>
                      </a:pPr>
                      <a:r>
                        <a:rPr lang="da-DK" sz="1300" dirty="0">
                          <a:effectLst/>
                        </a:rPr>
                        <a:t>9.45-10.15</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a:t>
                      </a:r>
                      <a:r>
                        <a:rPr lang="da-DK" sz="1300" dirty="0" smtClean="0">
                          <a:effectLst/>
                        </a:rPr>
                        <a:t>Karoline Amalie Steen, Kontorchef KL og Troels</a:t>
                      </a:r>
                      <a:r>
                        <a:rPr lang="da-DK" sz="1300" baseline="0" dirty="0" smtClean="0">
                          <a:effectLst/>
                        </a:rPr>
                        <a:t> Graversen, Chefkonsulent KL</a:t>
                      </a:r>
                      <a:r>
                        <a:rPr lang="da-DK" sz="1300" dirty="0" smtClean="0">
                          <a:effectLst/>
                        </a:rPr>
                        <a:t>: </a:t>
                      </a:r>
                      <a:r>
                        <a:rPr lang="da-DK" sz="1300" dirty="0">
                          <a:effectLst/>
                        </a:rPr>
                        <a:t>Hvad er centrale opmærksomheder for kommunerne i tilsynet, hvad skal styrkes, og hvilke nye tiltag er allerede iværksat.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500432668"/>
                  </a:ext>
                </a:extLst>
              </a:tr>
              <a:tr h="288032">
                <a:tc>
                  <a:txBody>
                    <a:bodyPr/>
                    <a:lstStyle/>
                    <a:p>
                      <a:pPr>
                        <a:lnSpc>
                          <a:spcPct val="107000"/>
                        </a:lnSpc>
                        <a:spcAft>
                          <a:spcPts val="0"/>
                        </a:spcAft>
                      </a:pPr>
                      <a:r>
                        <a:rPr lang="da-DK" sz="1300">
                          <a:effectLst/>
                        </a:rPr>
                        <a:t>10:15-10.30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Pause</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647285654"/>
                  </a:ext>
                </a:extLst>
              </a:tr>
              <a:tr h="576064">
                <a:tc>
                  <a:txBody>
                    <a:bodyPr/>
                    <a:lstStyle/>
                    <a:p>
                      <a:pPr>
                        <a:lnSpc>
                          <a:spcPct val="107000"/>
                        </a:lnSpc>
                        <a:spcAft>
                          <a:spcPts val="0"/>
                        </a:spcAft>
                      </a:pPr>
                      <a:r>
                        <a:rPr lang="da-DK" sz="1300">
                          <a:effectLst/>
                        </a:rPr>
                        <a:t>10.30-10.50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Christina Krog, Kredskonsulent BL: Strategiske udlejnings- og anvisningsaftaler som ramme om socialt bæredygtige byer.</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136015033"/>
                  </a:ext>
                </a:extLst>
              </a:tr>
              <a:tr h="576064">
                <a:tc>
                  <a:txBody>
                    <a:bodyPr/>
                    <a:lstStyle/>
                    <a:p>
                      <a:pPr>
                        <a:lnSpc>
                          <a:spcPct val="107000"/>
                        </a:lnSpc>
                        <a:spcAft>
                          <a:spcPts val="0"/>
                        </a:spcAft>
                      </a:pPr>
                      <a:r>
                        <a:rPr lang="da-DK" sz="1300">
                          <a:effectLst/>
                        </a:rPr>
                        <a:t>10.50-11.20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fra </a:t>
                      </a:r>
                      <a:r>
                        <a:rPr lang="da-DK" sz="1300" dirty="0" smtClean="0">
                          <a:effectLst/>
                        </a:rPr>
                        <a:t>hhv</a:t>
                      </a:r>
                      <a:r>
                        <a:rPr lang="da-DK" sz="1300" dirty="0">
                          <a:effectLst/>
                        </a:rPr>
                        <a:t>. </a:t>
                      </a:r>
                      <a:r>
                        <a:rPr lang="da-DK" sz="1300" smtClean="0">
                          <a:effectLst/>
                        </a:rPr>
                        <a:t>Københavns Kommune </a:t>
                      </a:r>
                      <a:r>
                        <a:rPr lang="da-DK" sz="1300" dirty="0" smtClean="0">
                          <a:effectLst/>
                        </a:rPr>
                        <a:t>og </a:t>
                      </a:r>
                      <a:r>
                        <a:rPr lang="da-DK" sz="1300" smtClean="0">
                          <a:effectLst/>
                        </a:rPr>
                        <a:t>Viborg Kommune om </a:t>
                      </a:r>
                      <a:r>
                        <a:rPr lang="da-DK" sz="1300" dirty="0">
                          <a:effectLst/>
                        </a:rPr>
                        <a:t>tilsyn og styringsdialogen: Eksempler på udfordringer, løsninger og potentialer.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180282197"/>
                  </a:ext>
                </a:extLst>
              </a:tr>
              <a:tr h="288032">
                <a:tc>
                  <a:txBody>
                    <a:bodyPr/>
                    <a:lstStyle/>
                    <a:p>
                      <a:pPr>
                        <a:lnSpc>
                          <a:spcPct val="107000"/>
                        </a:lnSpc>
                        <a:spcAft>
                          <a:spcPts val="0"/>
                        </a:spcAft>
                      </a:pPr>
                      <a:r>
                        <a:rPr lang="da-DK" sz="1300">
                          <a:effectLst/>
                        </a:rPr>
                        <a:t>11.20-12.15</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Frokost</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296844375"/>
                  </a:ext>
                </a:extLst>
              </a:tr>
              <a:tr h="1152129">
                <a:tc>
                  <a:txBody>
                    <a:bodyPr/>
                    <a:lstStyle/>
                    <a:p>
                      <a:pPr>
                        <a:lnSpc>
                          <a:spcPct val="107000"/>
                        </a:lnSpc>
                        <a:spcAft>
                          <a:spcPts val="0"/>
                        </a:spcAft>
                      </a:pPr>
                      <a:r>
                        <a:rPr lang="da-DK" sz="1300">
                          <a:effectLst/>
                        </a:rPr>
                        <a:t>12.15-15.00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Workshops a 45 min, kaffe og kage serveres undervejs, 15 min pause mellem workshops </a:t>
                      </a:r>
                    </a:p>
                    <a:p>
                      <a:pPr>
                        <a:lnSpc>
                          <a:spcPct val="107000"/>
                        </a:lnSpc>
                        <a:spcAft>
                          <a:spcPts val="0"/>
                        </a:spcAft>
                      </a:pPr>
                      <a:r>
                        <a:rPr lang="da-DK" sz="1300" dirty="0">
                          <a:effectLst/>
                        </a:rPr>
                        <a:t>Der er afsat tid til, at der kan deltages i alle workshops.</a:t>
                      </a:r>
                    </a:p>
                    <a:p>
                      <a:pPr>
                        <a:lnSpc>
                          <a:spcPct val="107000"/>
                        </a:lnSpc>
                        <a:spcAft>
                          <a:spcPts val="0"/>
                        </a:spcAft>
                      </a:pPr>
                      <a:r>
                        <a:rPr lang="da-DK" sz="1300" dirty="0">
                          <a:effectLst/>
                        </a:rPr>
                        <a:t>Formålet med </a:t>
                      </a:r>
                      <a:r>
                        <a:rPr lang="da-DK" sz="1300" dirty="0" err="1">
                          <a:effectLst/>
                        </a:rPr>
                        <a:t>workshoppene</a:t>
                      </a:r>
                      <a:r>
                        <a:rPr lang="da-DK" sz="1300" dirty="0">
                          <a:effectLst/>
                        </a:rPr>
                        <a:t> er vidensdeling og konkrete værktøjer til et bedre tilsyn. </a:t>
                      </a:r>
                    </a:p>
                    <a:p>
                      <a:pPr>
                        <a:lnSpc>
                          <a:spcPct val="107000"/>
                        </a:lnSpc>
                        <a:spcAft>
                          <a:spcPts val="0"/>
                        </a:spcAft>
                      </a:pPr>
                      <a:r>
                        <a:rPr lang="da-DK" sz="1300" dirty="0">
                          <a:effectLst/>
                        </a:rPr>
                        <a:t>Formatet er korte oplæg og efterfølgende drøftelse og </a:t>
                      </a:r>
                      <a:r>
                        <a:rPr lang="da-DK" sz="1300" dirty="0" smtClean="0">
                          <a:effectLst/>
                        </a:rPr>
                        <a:t>Q&amp;A </a:t>
                      </a:r>
                    </a:p>
                    <a:p>
                      <a:pPr>
                        <a:lnSpc>
                          <a:spcPct val="107000"/>
                        </a:lnSpc>
                        <a:spcAft>
                          <a:spcPts val="0"/>
                        </a:spcAft>
                      </a:pPr>
                      <a:r>
                        <a:rPr lang="da-DK" sz="2000" dirty="0" smtClean="0">
                          <a:solidFill>
                            <a:srgbClr val="FF0000"/>
                          </a:solidFill>
                        </a:rPr>
                        <a:t>Røde borde bliver i plenum sal, blå borde i lokale 22/23, gule borde i auditorium</a:t>
                      </a:r>
                      <a:r>
                        <a:rPr lang="da-DK" sz="13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da-DK" sz="1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620886203"/>
                  </a:ext>
                </a:extLst>
              </a:tr>
              <a:tr h="576064">
                <a:tc>
                  <a:txBody>
                    <a:bodyPr/>
                    <a:lstStyle/>
                    <a:p>
                      <a:pPr>
                        <a:lnSpc>
                          <a:spcPct val="107000"/>
                        </a:lnSpc>
                        <a:spcAft>
                          <a:spcPts val="0"/>
                        </a:spcAft>
                      </a:pPr>
                      <a:r>
                        <a:rPr lang="da-DK" sz="1300" dirty="0">
                          <a:effectLst/>
                        </a:rPr>
                        <a:t>15.00-15.20</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Bolig og Planstyrelsen:  Opsamling og styringsdialogens potentialer (</a:t>
                      </a:r>
                      <a:r>
                        <a:rPr lang="da-DK" sz="1300" dirty="0" err="1">
                          <a:effectLst/>
                        </a:rPr>
                        <a:t>faciliteret</a:t>
                      </a:r>
                      <a:r>
                        <a:rPr lang="da-DK" sz="1300" dirty="0">
                          <a:effectLst/>
                        </a:rPr>
                        <a:t> drøftelse i salen)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416149687"/>
                  </a:ext>
                </a:extLst>
              </a:tr>
              <a:tr h="288032">
                <a:tc>
                  <a:txBody>
                    <a:bodyPr/>
                    <a:lstStyle/>
                    <a:p>
                      <a:pPr>
                        <a:lnSpc>
                          <a:spcPct val="107000"/>
                        </a:lnSpc>
                        <a:spcAft>
                          <a:spcPts val="0"/>
                        </a:spcAft>
                      </a:pPr>
                      <a:r>
                        <a:rPr lang="da-DK" sz="1300">
                          <a:effectLst/>
                        </a:rPr>
                        <a:t>15.20-15.30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Tak for i dag</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094285340"/>
                  </a:ext>
                </a:extLst>
              </a:tr>
            </a:tbl>
          </a:graphicData>
        </a:graphic>
      </p:graphicFrame>
    </p:spTree>
    <p:extLst>
      <p:ext uri="{BB962C8B-B14F-4D97-AF65-F5344CB8AC3E}">
        <p14:creationId xmlns:p14="http://schemas.microsoft.com/office/powerpoint/2010/main" val="20333810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9456" y="341295"/>
            <a:ext cx="9797384" cy="753567"/>
          </a:xfrm>
        </p:spPr>
        <p:txBody>
          <a:bodyPr/>
          <a:lstStyle/>
          <a:p>
            <a:r>
              <a:rPr lang="da-DK" dirty="0" smtClean="0"/>
              <a:t>Opsamling og afrunding</a:t>
            </a:r>
            <a:endParaRPr lang="da-DK" dirty="0"/>
          </a:p>
        </p:txBody>
      </p:sp>
      <p:sp>
        <p:nvSpPr>
          <p:cNvPr id="4" name="Tekstfelt 3"/>
          <p:cNvSpPr txBox="1"/>
          <p:nvPr/>
        </p:nvSpPr>
        <p:spPr>
          <a:xfrm>
            <a:off x="1335024" y="1499616"/>
            <a:ext cx="9661816" cy="2985433"/>
          </a:xfrm>
          <a:prstGeom prst="rect">
            <a:avLst/>
          </a:prstGeom>
          <a:noFill/>
        </p:spPr>
        <p:txBody>
          <a:bodyPr wrap="square" rtlCol="0">
            <a:spAutoFit/>
          </a:bodyPr>
          <a:lstStyle/>
          <a:p>
            <a:pPr marL="342900" indent="-342900">
              <a:buAutoNum type="arabicPeriod"/>
            </a:pPr>
            <a:r>
              <a:rPr lang="da-DK" sz="2000" b="1" dirty="0" smtClean="0"/>
              <a:t>Vi står et godt sted. Sektor og tilsyn udvikler sig. </a:t>
            </a:r>
          </a:p>
          <a:p>
            <a:pPr marL="342900" indent="-342900">
              <a:buAutoNum type="arabicPeriod"/>
            </a:pPr>
            <a:r>
              <a:rPr lang="da-DK" sz="2000" b="1" dirty="0" smtClean="0"/>
              <a:t>Der skal være balance mellem </a:t>
            </a:r>
            <a:r>
              <a:rPr lang="da-DK" sz="2000" b="1" dirty="0" err="1" smtClean="0"/>
              <a:t>compliance</a:t>
            </a:r>
            <a:r>
              <a:rPr lang="da-DK" sz="2000" b="1" dirty="0" smtClean="0"/>
              <a:t> krav og ressourcer</a:t>
            </a:r>
          </a:p>
          <a:p>
            <a:pPr marL="342900" indent="-342900">
              <a:buAutoNum type="arabicPeriod"/>
            </a:pPr>
            <a:r>
              <a:rPr lang="da-DK" sz="2000" b="1" dirty="0" smtClean="0"/>
              <a:t>Styrelsen understøtter fx med rejsehold til tværkommunale indsats, mere digital vejledning.</a:t>
            </a:r>
          </a:p>
          <a:p>
            <a:endParaRPr lang="da-DK" dirty="0" smtClean="0"/>
          </a:p>
          <a:p>
            <a:endParaRPr lang="da-DK" dirty="0"/>
          </a:p>
          <a:p>
            <a:endParaRPr lang="da-DK" dirty="0" smtClean="0"/>
          </a:p>
          <a:p>
            <a:endParaRPr lang="da-DK" dirty="0"/>
          </a:p>
          <a:p>
            <a:endParaRPr lang="da-DK" dirty="0" smtClean="0"/>
          </a:p>
          <a:p>
            <a:endParaRPr lang="da-DK" dirty="0"/>
          </a:p>
        </p:txBody>
      </p:sp>
    </p:spTree>
    <p:extLst>
      <p:ext uri="{BB962C8B-B14F-4D97-AF65-F5344CB8AC3E}">
        <p14:creationId xmlns:p14="http://schemas.microsoft.com/office/powerpoint/2010/main" val="1088293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7" descr="Blomstrende kirsebærtræ foran boliger" title="Kirsebærtræ"/>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503" t="399" r="41473" b="-399"/>
          <a:stretch/>
        </p:blipFill>
        <p:spPr>
          <a:prstGeom prst="rect">
            <a:avLst/>
          </a:prstGeom>
        </p:spPr>
      </p:pic>
      <p:sp>
        <p:nvSpPr>
          <p:cNvPr id="2" name="Titel 1"/>
          <p:cNvSpPr>
            <a:spLocks noGrp="1"/>
          </p:cNvSpPr>
          <p:nvPr>
            <p:ph type="title"/>
          </p:nvPr>
        </p:nvSpPr>
        <p:spPr>
          <a:xfrm>
            <a:off x="6273864" y="452671"/>
            <a:ext cx="5486765" cy="706819"/>
          </a:xfrm>
        </p:spPr>
        <p:txBody>
          <a:bodyPr/>
          <a:lstStyle/>
          <a:p>
            <a:r>
              <a:rPr lang="da-DK" dirty="0" smtClean="0"/>
              <a:t>Mere samarbejde om tilsynet</a:t>
            </a:r>
            <a:endParaRPr lang="da-DK" dirty="0"/>
          </a:p>
        </p:txBody>
      </p:sp>
      <p:sp>
        <p:nvSpPr>
          <p:cNvPr id="3" name="Pladsholder til tekst 2"/>
          <p:cNvSpPr>
            <a:spLocks noGrp="1"/>
          </p:cNvSpPr>
          <p:nvPr>
            <p:ph type="body" sz="quarter" idx="13"/>
          </p:nvPr>
        </p:nvSpPr>
        <p:spPr>
          <a:xfrm>
            <a:off x="6297086" y="1608031"/>
            <a:ext cx="5138844" cy="630568"/>
          </a:xfrm>
        </p:spPr>
        <p:txBody>
          <a:bodyPr/>
          <a:lstStyle/>
          <a:p>
            <a:r>
              <a:rPr lang="da-DK" dirty="0" smtClean="0"/>
              <a:t>Nye tiltag fra styrelsen</a:t>
            </a:r>
            <a:endParaRPr lang="da-DK" dirty="0"/>
          </a:p>
        </p:txBody>
      </p:sp>
      <p:sp>
        <p:nvSpPr>
          <p:cNvPr id="5" name="Pladsholder til tekst 4"/>
          <p:cNvSpPr>
            <a:spLocks noGrp="1"/>
          </p:cNvSpPr>
          <p:nvPr>
            <p:ph type="body" sz="quarter" idx="14"/>
          </p:nvPr>
        </p:nvSpPr>
        <p:spPr/>
        <p:txBody>
          <a:bodyPr/>
          <a:lstStyle/>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Nye og bedre vejledninger</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Mere vidensdeling</a:t>
            </a:r>
          </a:p>
          <a:p>
            <a:pPr marL="380990" indent="-380990">
              <a:buFont typeface="Arial" panose="020B0604020202020204" pitchFamily="34" charset="0"/>
              <a:buChar char="•"/>
            </a:pPr>
            <a:endParaRPr lang="da-DK" sz="2400" dirty="0"/>
          </a:p>
          <a:p>
            <a:pPr marL="380990" indent="-380990">
              <a:buFont typeface="Arial" panose="020B0604020202020204" pitchFamily="34" charset="0"/>
              <a:buChar char="•"/>
            </a:pPr>
            <a:r>
              <a:rPr lang="da-DK" sz="2400" dirty="0"/>
              <a:t> Monitering af flere data</a:t>
            </a:r>
            <a:endParaRPr lang="da-DK" sz="2133" dirty="0"/>
          </a:p>
          <a:p>
            <a:endParaRPr lang="da-DK" dirty="0"/>
          </a:p>
          <a:p>
            <a:endParaRPr lang="da-DK" dirty="0"/>
          </a:p>
        </p:txBody>
      </p:sp>
      <p:pic>
        <p:nvPicPr>
          <p:cNvPr id="10" name="Grafik 73" title="Ringbindsikon">
            <a:extLst>
              <a:ext uri="{FF2B5EF4-FFF2-40B4-BE49-F238E27FC236}">
                <a16:creationId xmlns:a16="http://schemas.microsoft.com/office/drawing/2014/main" id="{6F25A325-1D76-4E1A-8D1B-E833BA86EB95}"/>
              </a:ext>
            </a:extLst>
          </p:cNvPr>
          <p:cNvPicPr>
            <a:picLocks noChangeAspect="1"/>
          </p:cNvPicPr>
          <p:nvPr/>
        </p:nvPicPr>
        <p:blipFill>
          <a:blip r:embed="rId4">
            <a:extLst>
              <a:ext uri="{96DAC541-7B7A-43D3-8B79-37D633B846F1}">
                <asvg:svgBlip xmlns:asvg="http://schemas.microsoft.com/office/drawing/2016/SVG/main" xmlns="" r:embed="rId33"/>
              </a:ext>
            </a:extLst>
          </a:blip>
          <a:stretch>
            <a:fillRect/>
          </a:stretch>
        </p:blipFill>
        <p:spPr>
          <a:xfrm>
            <a:off x="10886238" y="2569479"/>
            <a:ext cx="524615" cy="466324"/>
          </a:xfrm>
          <a:prstGeom prst="rect">
            <a:avLst/>
          </a:prstGeom>
        </p:spPr>
      </p:pic>
      <p:pic>
        <p:nvPicPr>
          <p:cNvPr id="8" name="Grafik 92" title="Samtaleikon">
            <a:extLst>
              <a:ext uri="{FF2B5EF4-FFF2-40B4-BE49-F238E27FC236}">
                <a16:creationId xmlns:a16="http://schemas.microsoft.com/office/drawing/2014/main" id="{7E510ECE-BB4D-4390-989D-15D05A4EB420}"/>
              </a:ext>
            </a:extLst>
          </p:cNvPr>
          <p:cNvPicPr>
            <a:picLocks noChangeAspect="1"/>
          </p:cNvPicPr>
          <p:nvPr/>
        </p:nvPicPr>
        <p:blipFill>
          <a:blip r:embed="rId34">
            <a:extLst>
              <a:ext uri="{96DAC541-7B7A-43D3-8B79-37D633B846F1}">
                <asvg:svgBlip xmlns:asvg="http://schemas.microsoft.com/office/drawing/2016/SVG/main" xmlns="" r:embed="rId77"/>
              </a:ext>
            </a:extLst>
          </a:blip>
          <a:stretch>
            <a:fillRect/>
          </a:stretch>
        </p:blipFill>
        <p:spPr>
          <a:xfrm>
            <a:off x="10880793" y="3624727"/>
            <a:ext cx="566289" cy="424717"/>
          </a:xfrm>
          <a:prstGeom prst="rect">
            <a:avLst/>
          </a:prstGeom>
        </p:spPr>
      </p:pic>
      <p:pic>
        <p:nvPicPr>
          <p:cNvPr id="9" name="Grafik 81" title="Kikkertikon">
            <a:extLst>
              <a:ext uri="{FF2B5EF4-FFF2-40B4-BE49-F238E27FC236}">
                <a16:creationId xmlns:a16="http://schemas.microsoft.com/office/drawing/2014/main" id="{074DDF9C-AE3F-41EA-ABC3-89F4B91AC9E1}"/>
              </a:ext>
            </a:extLst>
          </p:cNvPr>
          <p:cNvPicPr>
            <a:picLocks noChangeAspect="1"/>
          </p:cNvPicPr>
          <p:nvPr/>
        </p:nvPicPr>
        <p:blipFill>
          <a:blip r:embed="rId78">
            <a:extLst>
              <a:ext uri="{96DAC541-7B7A-43D3-8B79-37D633B846F1}">
                <asvg:svgBlip xmlns:asvg="http://schemas.microsoft.com/office/drawing/2016/SVG/main" xmlns="" r:embed="rId49"/>
              </a:ext>
            </a:extLst>
          </a:blip>
          <a:stretch>
            <a:fillRect/>
          </a:stretch>
        </p:blipFill>
        <p:spPr>
          <a:xfrm>
            <a:off x="10880793" y="4541706"/>
            <a:ext cx="577076" cy="336628"/>
          </a:xfrm>
          <a:prstGeom prst="rect">
            <a:avLst/>
          </a:prstGeom>
        </p:spPr>
      </p:pic>
    </p:spTree>
    <p:extLst>
      <p:ext uri="{BB962C8B-B14F-4D97-AF65-F5344CB8AC3E}">
        <p14:creationId xmlns:p14="http://schemas.microsoft.com/office/powerpoint/2010/main" val="1204230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En sektor i god udvikling</a:t>
            </a:r>
            <a:endParaRPr lang="da-DK" dirty="0"/>
          </a:p>
        </p:txBody>
      </p:sp>
      <p:sp>
        <p:nvSpPr>
          <p:cNvPr id="7" name="Pladsholder til tekst 6"/>
          <p:cNvSpPr>
            <a:spLocks noGrp="1"/>
          </p:cNvSpPr>
          <p:nvPr>
            <p:ph type="body" sz="quarter" idx="13"/>
          </p:nvPr>
        </p:nvSpPr>
        <p:spPr>
          <a:xfrm>
            <a:off x="1199456" y="1169660"/>
            <a:ext cx="9797384" cy="384045"/>
          </a:xfrm>
        </p:spPr>
        <p:txBody>
          <a:bodyPr>
            <a:normAutofit fontScale="92500" lnSpcReduction="10000"/>
          </a:bodyPr>
          <a:lstStyle/>
          <a:p>
            <a:r>
              <a:rPr lang="da-DK" sz="2133" b="1" dirty="0"/>
              <a:t>Udvikling i driftsudgifter i den almene boligsektor</a:t>
            </a:r>
          </a:p>
        </p:txBody>
      </p:sp>
      <p:pic>
        <p:nvPicPr>
          <p:cNvPr id="5" name="Pladsholder til indhold 4" descr="Figuren viser udviklingen i udgifterne i den almene boligsektor fra 2008 til 2021. Udgifterne steg frem til 2013, hvor de ca. 18,4 mia. kr. Herefter er udgifterne faldet betydeligt frem til 2020 - især når der korrigeres for beboersammensætning.  " title="Udvikling i driftsudgifter i den almene boligsektor"/>
          <p:cNvPicPr>
            <a:picLocks noGrp="1" noChangeAspect="1"/>
          </p:cNvPicPr>
          <p:nvPr>
            <p:ph idx="1"/>
          </p:nvPr>
        </p:nvPicPr>
        <p:blipFill rotWithShape="1">
          <a:blip r:embed="rId3"/>
          <a:srcRect t="3402" b="1469"/>
          <a:stretch/>
        </p:blipFill>
        <p:spPr>
          <a:xfrm>
            <a:off x="2595476" y="1621136"/>
            <a:ext cx="6785843" cy="4622241"/>
          </a:xfrm>
          <a:prstGeom prst="rect">
            <a:avLst/>
          </a:prstGeom>
        </p:spPr>
      </p:pic>
    </p:spTree>
    <p:extLst>
      <p:ext uri="{BB962C8B-B14F-4D97-AF65-F5344CB8AC3E}">
        <p14:creationId xmlns:p14="http://schemas.microsoft.com/office/powerpoint/2010/main" val="2762142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Blomstrende kirsebærtræ foran boliger" title="Kirsebærtræ"/>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503" t="399" r="41473" b="-399"/>
          <a:stretch/>
        </p:blipFill>
        <p:spPr>
          <a:prstGeom prst="rect">
            <a:avLst/>
          </a:prstGeom>
        </p:spPr>
      </p:pic>
      <p:sp>
        <p:nvSpPr>
          <p:cNvPr id="2" name="Titel 1"/>
          <p:cNvSpPr>
            <a:spLocks noGrp="1"/>
          </p:cNvSpPr>
          <p:nvPr>
            <p:ph type="title"/>
          </p:nvPr>
        </p:nvSpPr>
        <p:spPr>
          <a:xfrm>
            <a:off x="6273864" y="452671"/>
            <a:ext cx="5678787" cy="706819"/>
          </a:xfrm>
        </p:spPr>
        <p:txBody>
          <a:bodyPr/>
          <a:lstStyle/>
          <a:p>
            <a:r>
              <a:rPr lang="da-DK" dirty="0" smtClean="0"/>
              <a:t>En sektor i god udvikling</a:t>
            </a:r>
            <a:endParaRPr lang="da-DK" dirty="0"/>
          </a:p>
        </p:txBody>
      </p:sp>
      <p:sp>
        <p:nvSpPr>
          <p:cNvPr id="7" name="Pladsholder til tekst 6"/>
          <p:cNvSpPr>
            <a:spLocks noGrp="1"/>
          </p:cNvSpPr>
          <p:nvPr>
            <p:ph type="body" sz="quarter" idx="13"/>
          </p:nvPr>
        </p:nvSpPr>
        <p:spPr/>
        <p:txBody>
          <a:bodyPr>
            <a:normAutofit/>
          </a:bodyPr>
          <a:lstStyle/>
          <a:p>
            <a:r>
              <a:rPr lang="da-DK" dirty="0" smtClean="0"/>
              <a:t>Bæredygtighed</a:t>
            </a:r>
            <a:endParaRPr lang="da-DK" dirty="0"/>
          </a:p>
        </p:txBody>
      </p:sp>
      <p:sp>
        <p:nvSpPr>
          <p:cNvPr id="6" name="Pladsholder til tekst 5"/>
          <p:cNvSpPr>
            <a:spLocks noGrp="1"/>
          </p:cNvSpPr>
          <p:nvPr>
            <p:ph type="body" sz="quarter" idx="14"/>
          </p:nvPr>
        </p:nvSpPr>
        <p:spPr>
          <a:prstGeom prst="rect">
            <a:avLst/>
          </a:prstGeom>
        </p:spPr>
        <p:txBody>
          <a:bodyPr/>
          <a:lstStyle/>
          <a:p>
            <a:pPr marL="380990" indent="-380990">
              <a:buFont typeface="Arial" panose="020B0604020202020204" pitchFamily="34" charset="0"/>
              <a:buChar char="•"/>
            </a:pPr>
            <a:endParaRPr lang="da-DK" dirty="0" smtClean="0"/>
          </a:p>
          <a:p>
            <a:pPr marL="380990" indent="-380990">
              <a:buFont typeface="Arial" panose="020B0604020202020204" pitchFamily="34" charset="0"/>
              <a:buChar char="•"/>
            </a:pPr>
            <a:endParaRPr lang="da-DK" dirty="0" smtClean="0"/>
          </a:p>
          <a:p>
            <a:pPr marL="380990" indent="-380990">
              <a:buFont typeface="Arial" panose="020B0604020202020204" pitchFamily="34" charset="0"/>
              <a:buChar char="•"/>
            </a:pPr>
            <a:r>
              <a:rPr lang="da-DK" dirty="0" smtClean="0"/>
              <a:t>Energibesparelser </a:t>
            </a:r>
          </a:p>
          <a:p>
            <a:pPr marL="380990" indent="-380990">
              <a:buFont typeface="Arial" panose="020B0604020202020204" pitchFamily="34" charset="0"/>
              <a:buChar char="•"/>
            </a:pPr>
            <a:r>
              <a:rPr lang="da-DK" dirty="0" smtClean="0"/>
              <a:t>Bæredygtigt indkøb mv.</a:t>
            </a:r>
          </a:p>
          <a:p>
            <a:pPr marL="380990" indent="-380990">
              <a:buFont typeface="Arial" panose="020B0604020202020204" pitchFamily="34" charset="0"/>
              <a:buChar char="•"/>
            </a:pPr>
            <a:r>
              <a:rPr lang="da-DK" dirty="0" smtClean="0"/>
              <a:t>Klimagevinster i renovering</a:t>
            </a:r>
          </a:p>
          <a:p>
            <a:pPr marL="380990" indent="-380990">
              <a:buFont typeface="Arial" panose="020B0604020202020204" pitchFamily="34" charset="0"/>
              <a:buChar char="•"/>
            </a:pPr>
            <a:r>
              <a:rPr lang="da-DK" dirty="0" smtClean="0"/>
              <a:t>Klimavenligt nybyggeri</a:t>
            </a:r>
          </a:p>
          <a:p>
            <a:pPr marL="380990" indent="-380990">
              <a:buFont typeface="Arial" panose="020B0604020202020204" pitchFamily="34" charset="0"/>
              <a:buChar char="•"/>
            </a:pPr>
            <a:r>
              <a:rPr lang="da-DK" dirty="0"/>
              <a:t>Bæredygtige materiale i nybyggeri og renovering</a:t>
            </a:r>
          </a:p>
          <a:p>
            <a:pPr marL="380990" indent="-380990">
              <a:buFont typeface="Arial" panose="020B0604020202020204" pitchFamily="34" charset="0"/>
              <a:buChar char="•"/>
            </a:pPr>
            <a:r>
              <a:rPr lang="da-DK" dirty="0" smtClean="0"/>
              <a:t>…</a:t>
            </a:r>
            <a:endParaRPr lang="da-DK" dirty="0"/>
          </a:p>
          <a:p>
            <a:pPr marL="380990" indent="-380990">
              <a:buFont typeface="Arial" panose="020B0604020202020204" pitchFamily="34" charset="0"/>
              <a:buChar char="•"/>
            </a:pPr>
            <a:endParaRPr lang="da-DK" dirty="0"/>
          </a:p>
        </p:txBody>
      </p:sp>
      <p:grpSp>
        <p:nvGrpSpPr>
          <p:cNvPr id="25" name="Grafik 23" title="Procesikon">
            <a:extLst>
              <a:ext uri="{FF2B5EF4-FFF2-40B4-BE49-F238E27FC236}">
                <a16:creationId xmlns:a16="http://schemas.microsoft.com/office/drawing/2014/main" id="{505A2127-1D94-4929-818C-6BB00BD7C4A3}"/>
              </a:ext>
            </a:extLst>
          </p:cNvPr>
          <p:cNvGrpSpPr/>
          <p:nvPr/>
        </p:nvGrpSpPr>
        <p:grpSpPr>
          <a:xfrm>
            <a:off x="10733869" y="2688763"/>
            <a:ext cx="552624" cy="585135"/>
            <a:chOff x="3413148" y="2859960"/>
            <a:chExt cx="414468" cy="438851"/>
          </a:xfrm>
        </p:grpSpPr>
        <p:sp>
          <p:nvSpPr>
            <p:cNvPr id="26" name="Kombinationstegning: figur 185">
              <a:extLst>
                <a:ext uri="{FF2B5EF4-FFF2-40B4-BE49-F238E27FC236}">
                  <a16:creationId xmlns:a16="http://schemas.microsoft.com/office/drawing/2014/main" id="{ED2CBFF3-B451-41BA-AF1F-67A807F27BF1}"/>
                </a:ext>
              </a:extLst>
            </p:cNvPr>
            <p:cNvSpPr/>
            <p:nvPr/>
          </p:nvSpPr>
          <p:spPr>
            <a:xfrm>
              <a:off x="3413148" y="2859960"/>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7" name="Kombinationstegning: figur 186">
              <a:extLst>
                <a:ext uri="{FF2B5EF4-FFF2-40B4-BE49-F238E27FC236}">
                  <a16:creationId xmlns:a16="http://schemas.microsoft.com/office/drawing/2014/main" id="{079BF3B4-09E1-47F8-82C3-981AAE0BAE5B}"/>
                </a:ext>
              </a:extLst>
            </p:cNvPr>
            <p:cNvSpPr/>
            <p:nvPr/>
          </p:nvSpPr>
          <p:spPr>
            <a:xfrm>
              <a:off x="3476965" y="3042123"/>
              <a:ext cx="190505" cy="191322"/>
            </a:xfrm>
            <a:custGeom>
              <a:avLst/>
              <a:gdLst>
                <a:gd name="connsiteX0" fmla="*/ 190506 w 190505"/>
                <a:gd name="connsiteY0" fmla="*/ 113056 h 191322"/>
                <a:gd name="connsiteX1" fmla="*/ 190506 w 190505"/>
                <a:gd name="connsiteY1" fmla="*/ 78654 h 191322"/>
                <a:gd name="connsiteX2" fmla="*/ 164317 w 190505"/>
                <a:gd name="connsiteY2" fmla="*/ 77019 h 191322"/>
                <a:gd name="connsiteX3" fmla="*/ 157221 w 190505"/>
                <a:gd name="connsiteY3" fmla="*/ 59818 h 191322"/>
                <a:gd name="connsiteX4" fmla="*/ 174423 w 190505"/>
                <a:gd name="connsiteY4" fmla="*/ 40036 h 191322"/>
                <a:gd name="connsiteX5" fmla="*/ 150384 w 190505"/>
                <a:gd name="connsiteY5" fmla="*/ 15868 h 191322"/>
                <a:gd name="connsiteX6" fmla="*/ 130559 w 190505"/>
                <a:gd name="connsiteY6" fmla="*/ 33500 h 191322"/>
                <a:gd name="connsiteX7" fmla="*/ 113874 w 190505"/>
                <a:gd name="connsiteY7" fmla="*/ 26662 h 191322"/>
                <a:gd name="connsiteX8" fmla="*/ 112239 w 190505"/>
                <a:gd name="connsiteY8" fmla="*/ 0 h 191322"/>
                <a:gd name="connsiteX9" fmla="*/ 78267 w 190505"/>
                <a:gd name="connsiteY9" fmla="*/ 0 h 191322"/>
                <a:gd name="connsiteX10" fmla="*/ 76632 w 190505"/>
                <a:gd name="connsiteY10" fmla="*/ 26662 h 191322"/>
                <a:gd name="connsiteX11" fmla="*/ 59775 w 190505"/>
                <a:gd name="connsiteY11" fmla="*/ 33629 h 191322"/>
                <a:gd name="connsiteX12" fmla="*/ 39950 w 190505"/>
                <a:gd name="connsiteY12" fmla="*/ 15997 h 191322"/>
                <a:gd name="connsiteX13" fmla="*/ 15911 w 190505"/>
                <a:gd name="connsiteY13" fmla="*/ 39950 h 191322"/>
                <a:gd name="connsiteX14" fmla="*/ 33328 w 190505"/>
                <a:gd name="connsiteY14" fmla="*/ 59775 h 191322"/>
                <a:gd name="connsiteX15" fmla="*/ 26189 w 190505"/>
                <a:gd name="connsiteY15" fmla="*/ 76976 h 191322"/>
                <a:gd name="connsiteX16" fmla="*/ 0 w 190505"/>
                <a:gd name="connsiteY16" fmla="*/ 78654 h 191322"/>
                <a:gd name="connsiteX17" fmla="*/ 0 w 190505"/>
                <a:gd name="connsiteY17" fmla="*/ 113056 h 191322"/>
                <a:gd name="connsiteX18" fmla="*/ 26146 w 190505"/>
                <a:gd name="connsiteY18" fmla="*/ 114648 h 191322"/>
                <a:gd name="connsiteX19" fmla="*/ 33285 w 190505"/>
                <a:gd name="connsiteY19" fmla="*/ 131849 h 191322"/>
                <a:gd name="connsiteX20" fmla="*/ 15868 w 190505"/>
                <a:gd name="connsiteY20" fmla="*/ 151631 h 191322"/>
                <a:gd name="connsiteX21" fmla="*/ 39907 w 190505"/>
                <a:gd name="connsiteY21" fmla="*/ 175756 h 191322"/>
                <a:gd name="connsiteX22" fmla="*/ 59732 w 190505"/>
                <a:gd name="connsiteY22" fmla="*/ 158167 h 191322"/>
                <a:gd name="connsiteX23" fmla="*/ 76632 w 190505"/>
                <a:gd name="connsiteY23" fmla="*/ 164661 h 191322"/>
                <a:gd name="connsiteX24" fmla="*/ 78267 w 190505"/>
                <a:gd name="connsiteY24" fmla="*/ 191323 h 191322"/>
                <a:gd name="connsiteX25" fmla="*/ 112239 w 190505"/>
                <a:gd name="connsiteY25" fmla="*/ 191323 h 191322"/>
                <a:gd name="connsiteX26" fmla="*/ 113874 w 190505"/>
                <a:gd name="connsiteY26" fmla="*/ 164661 h 191322"/>
                <a:gd name="connsiteX27" fmla="*/ 130774 w 190505"/>
                <a:gd name="connsiteY27" fmla="*/ 157737 h 191322"/>
                <a:gd name="connsiteX28" fmla="*/ 150599 w 190505"/>
                <a:gd name="connsiteY28" fmla="*/ 175326 h 191322"/>
                <a:gd name="connsiteX29" fmla="*/ 174595 w 190505"/>
                <a:gd name="connsiteY29" fmla="*/ 151201 h 191322"/>
                <a:gd name="connsiteX30" fmla="*/ 157393 w 190505"/>
                <a:gd name="connsiteY30" fmla="*/ 131376 h 191322"/>
                <a:gd name="connsiteX31" fmla="*/ 164489 w 190505"/>
                <a:gd name="connsiteY31" fmla="*/ 114175 h 191322"/>
                <a:gd name="connsiteX32" fmla="*/ 95253 w 190505"/>
                <a:gd name="connsiteY32" fmla="*/ 127678 h 191322"/>
                <a:gd name="connsiteX33" fmla="*/ 63388 w 190505"/>
                <a:gd name="connsiteY33" fmla="*/ 96156 h 191322"/>
                <a:gd name="connsiteX34" fmla="*/ 94909 w 190505"/>
                <a:gd name="connsiteY34" fmla="*/ 64291 h 191322"/>
                <a:gd name="connsiteX35" fmla="*/ 126774 w 190505"/>
                <a:gd name="connsiteY35" fmla="*/ 95813 h 191322"/>
                <a:gd name="connsiteX36" fmla="*/ 126775 w 190505"/>
                <a:gd name="connsiteY36" fmla="*/ 95855 h 191322"/>
                <a:gd name="connsiteX37" fmla="*/ 95253 w 190505"/>
                <a:gd name="connsiteY37" fmla="*/ 127463 h 19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505" h="191322">
                  <a:moveTo>
                    <a:pt x="190506" y="113056"/>
                  </a:moveTo>
                  <a:lnTo>
                    <a:pt x="190506" y="78654"/>
                  </a:lnTo>
                  <a:lnTo>
                    <a:pt x="164317" y="77019"/>
                  </a:lnTo>
                  <a:cubicBezTo>
                    <a:pt x="162711" y="71001"/>
                    <a:pt x="160326" y="65218"/>
                    <a:pt x="157221" y="59818"/>
                  </a:cubicBezTo>
                  <a:lnTo>
                    <a:pt x="174423" y="40036"/>
                  </a:lnTo>
                  <a:lnTo>
                    <a:pt x="150384" y="15868"/>
                  </a:lnTo>
                  <a:lnTo>
                    <a:pt x="130559" y="33500"/>
                  </a:lnTo>
                  <a:cubicBezTo>
                    <a:pt x="125314" y="30514"/>
                    <a:pt x="119706" y="28216"/>
                    <a:pt x="113874" y="26662"/>
                  </a:cubicBezTo>
                  <a:lnTo>
                    <a:pt x="112239" y="0"/>
                  </a:lnTo>
                  <a:lnTo>
                    <a:pt x="78267" y="0"/>
                  </a:lnTo>
                  <a:lnTo>
                    <a:pt x="76632" y="26662"/>
                  </a:lnTo>
                  <a:cubicBezTo>
                    <a:pt x="70734" y="28239"/>
                    <a:pt x="65066" y="30582"/>
                    <a:pt x="59775" y="33629"/>
                  </a:cubicBezTo>
                  <a:lnTo>
                    <a:pt x="39950" y="15997"/>
                  </a:lnTo>
                  <a:lnTo>
                    <a:pt x="15911" y="39950"/>
                  </a:lnTo>
                  <a:lnTo>
                    <a:pt x="33328" y="59775"/>
                  </a:lnTo>
                  <a:cubicBezTo>
                    <a:pt x="30192" y="65165"/>
                    <a:pt x="27791" y="70950"/>
                    <a:pt x="26189" y="76976"/>
                  </a:cubicBezTo>
                  <a:lnTo>
                    <a:pt x="0" y="78654"/>
                  </a:lnTo>
                  <a:lnTo>
                    <a:pt x="0" y="113056"/>
                  </a:lnTo>
                  <a:lnTo>
                    <a:pt x="26146" y="114648"/>
                  </a:lnTo>
                  <a:cubicBezTo>
                    <a:pt x="27759" y="120670"/>
                    <a:pt x="30159" y="126452"/>
                    <a:pt x="33285" y="131849"/>
                  </a:cubicBezTo>
                  <a:lnTo>
                    <a:pt x="15868" y="151631"/>
                  </a:lnTo>
                  <a:lnTo>
                    <a:pt x="39907" y="175756"/>
                  </a:lnTo>
                  <a:lnTo>
                    <a:pt x="59732" y="158167"/>
                  </a:lnTo>
                  <a:cubicBezTo>
                    <a:pt x="65060" y="161057"/>
                    <a:pt x="70741" y="163237"/>
                    <a:pt x="76632" y="164661"/>
                  </a:cubicBezTo>
                  <a:lnTo>
                    <a:pt x="78267" y="191323"/>
                  </a:lnTo>
                  <a:lnTo>
                    <a:pt x="112239" y="191323"/>
                  </a:lnTo>
                  <a:lnTo>
                    <a:pt x="113874" y="164661"/>
                  </a:lnTo>
                  <a:cubicBezTo>
                    <a:pt x="119784" y="163100"/>
                    <a:pt x="125466" y="160769"/>
                    <a:pt x="130774" y="157737"/>
                  </a:cubicBezTo>
                  <a:lnTo>
                    <a:pt x="150599" y="175326"/>
                  </a:lnTo>
                  <a:lnTo>
                    <a:pt x="174595" y="151201"/>
                  </a:lnTo>
                  <a:lnTo>
                    <a:pt x="157393" y="131376"/>
                  </a:lnTo>
                  <a:cubicBezTo>
                    <a:pt x="160498" y="125975"/>
                    <a:pt x="162883" y="120193"/>
                    <a:pt x="164489" y="114175"/>
                  </a:cubicBezTo>
                  <a:close/>
                  <a:moveTo>
                    <a:pt x="95253" y="127678"/>
                  </a:moveTo>
                  <a:cubicBezTo>
                    <a:pt x="77749" y="127772"/>
                    <a:pt x="63483" y="113660"/>
                    <a:pt x="63388" y="96156"/>
                  </a:cubicBezTo>
                  <a:cubicBezTo>
                    <a:pt x="63293" y="78653"/>
                    <a:pt x="77406" y="64386"/>
                    <a:pt x="94909" y="64291"/>
                  </a:cubicBezTo>
                  <a:cubicBezTo>
                    <a:pt x="112413" y="64197"/>
                    <a:pt x="126680" y="78309"/>
                    <a:pt x="126774" y="95813"/>
                  </a:cubicBezTo>
                  <a:cubicBezTo>
                    <a:pt x="126775" y="95827"/>
                    <a:pt x="126775" y="95841"/>
                    <a:pt x="126775" y="95855"/>
                  </a:cubicBezTo>
                  <a:cubicBezTo>
                    <a:pt x="126728" y="113259"/>
                    <a:pt x="112656" y="127368"/>
                    <a:pt x="95253" y="127463"/>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8" name="Kombinationstegning: figur 187">
              <a:extLst>
                <a:ext uri="{FF2B5EF4-FFF2-40B4-BE49-F238E27FC236}">
                  <a16:creationId xmlns:a16="http://schemas.microsoft.com/office/drawing/2014/main" id="{94E867AA-4909-4D35-B96B-44FEF96EDC9C}"/>
                </a:ext>
              </a:extLst>
            </p:cNvPr>
            <p:cNvSpPr/>
            <p:nvPr/>
          </p:nvSpPr>
          <p:spPr>
            <a:xfrm>
              <a:off x="3695308" y="3180693"/>
              <a:ext cx="38962" cy="38905"/>
            </a:xfrm>
            <a:custGeom>
              <a:avLst/>
              <a:gdLst>
                <a:gd name="connsiteX0" fmla="*/ 28068 w 38962"/>
                <a:gd name="connsiteY0" fmla="*/ 2008 h 38905"/>
                <a:gd name="connsiteX1" fmla="*/ 2008 w 38962"/>
                <a:gd name="connsiteY1" fmla="*/ 10867 h 38905"/>
                <a:gd name="connsiteX2" fmla="*/ 10867 w 38962"/>
                <a:gd name="connsiteY2" fmla="*/ 36927 h 38905"/>
                <a:gd name="connsiteX3" fmla="*/ 10867 w 38962"/>
                <a:gd name="connsiteY3" fmla="*/ 36927 h 38905"/>
                <a:gd name="connsiteX4" fmla="*/ 19467 w 38962"/>
                <a:gd name="connsiteY4" fmla="*/ 38906 h 38905"/>
                <a:gd name="connsiteX5" fmla="*/ 38963 w 38962"/>
                <a:gd name="connsiteY5" fmla="*/ 19524 h 38905"/>
                <a:gd name="connsiteX6" fmla="*/ 28068 w 38962"/>
                <a:gd name="connsiteY6" fmla="*/ 2008 h 38905"/>
                <a:gd name="connsiteX7" fmla="*/ 31207 w 38962"/>
                <a:gd name="connsiteY7" fmla="*/ 25187 h 38905"/>
                <a:gd name="connsiteX8" fmla="*/ 13857 w 38962"/>
                <a:gd name="connsiteY8" fmla="*/ 30829 h 38905"/>
                <a:gd name="connsiteX9" fmla="*/ 8214 w 38962"/>
                <a:gd name="connsiteY9" fmla="*/ 13482 h 38905"/>
                <a:gd name="connsiteX10" fmla="*/ 15296 w 38962"/>
                <a:gd name="connsiteY10" fmla="*/ 7212 h 38905"/>
                <a:gd name="connsiteX11" fmla="*/ 25230 w 38962"/>
                <a:gd name="connsiteY11" fmla="*/ 7814 h 38905"/>
                <a:gd name="connsiteX12" fmla="*/ 31809 w 38962"/>
                <a:gd name="connsiteY12" fmla="*/ 15254 h 38905"/>
                <a:gd name="connsiteX13" fmla="*/ 31207 w 38962"/>
                <a:gd name="connsiteY13" fmla="*/ 25187 h 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62" h="38905">
                  <a:moveTo>
                    <a:pt x="28068" y="2008"/>
                  </a:moveTo>
                  <a:cubicBezTo>
                    <a:pt x="18425" y="-2743"/>
                    <a:pt x="6758" y="1226"/>
                    <a:pt x="2008" y="10867"/>
                  </a:cubicBezTo>
                  <a:cubicBezTo>
                    <a:pt x="-2742" y="20509"/>
                    <a:pt x="1224" y="32175"/>
                    <a:pt x="10867" y="36927"/>
                  </a:cubicBezTo>
                  <a:lnTo>
                    <a:pt x="10867" y="36927"/>
                  </a:lnTo>
                  <a:cubicBezTo>
                    <a:pt x="13540" y="38248"/>
                    <a:pt x="16485" y="38927"/>
                    <a:pt x="19467" y="38906"/>
                  </a:cubicBezTo>
                  <a:cubicBezTo>
                    <a:pt x="30202" y="38936"/>
                    <a:pt x="38931" y="30262"/>
                    <a:pt x="38963" y="19524"/>
                  </a:cubicBezTo>
                  <a:cubicBezTo>
                    <a:pt x="38985" y="12084"/>
                    <a:pt x="34754" y="5281"/>
                    <a:pt x="28068" y="2008"/>
                  </a:cubicBezTo>
                  <a:close/>
                  <a:moveTo>
                    <a:pt x="31207" y="25187"/>
                  </a:moveTo>
                  <a:cubicBezTo>
                    <a:pt x="27975" y="31539"/>
                    <a:pt x="20207" y="34063"/>
                    <a:pt x="13857" y="30829"/>
                  </a:cubicBezTo>
                  <a:cubicBezTo>
                    <a:pt x="7508" y="27600"/>
                    <a:pt x="4981" y="19829"/>
                    <a:pt x="8214" y="13482"/>
                  </a:cubicBezTo>
                  <a:cubicBezTo>
                    <a:pt x="9696" y="10570"/>
                    <a:pt x="12227" y="8330"/>
                    <a:pt x="15296" y="7212"/>
                  </a:cubicBezTo>
                  <a:cubicBezTo>
                    <a:pt x="18554" y="6077"/>
                    <a:pt x="22132" y="6292"/>
                    <a:pt x="25230" y="7814"/>
                  </a:cubicBezTo>
                  <a:cubicBezTo>
                    <a:pt x="28328" y="9315"/>
                    <a:pt x="30697" y="11994"/>
                    <a:pt x="31809" y="15254"/>
                  </a:cubicBezTo>
                  <a:cubicBezTo>
                    <a:pt x="32946" y="18513"/>
                    <a:pt x="32728" y="22091"/>
                    <a:pt x="31207" y="25187"/>
                  </a:cubicBez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9" name="Kombinationstegning: figur 188">
              <a:extLst>
                <a:ext uri="{FF2B5EF4-FFF2-40B4-BE49-F238E27FC236}">
                  <a16:creationId xmlns:a16="http://schemas.microsoft.com/office/drawing/2014/main" id="{8847D016-44D5-4EA1-8A3A-6AED5F3D3624}"/>
                </a:ext>
              </a:extLst>
            </p:cNvPr>
            <p:cNvSpPr/>
            <p:nvPr/>
          </p:nvSpPr>
          <p:spPr>
            <a:xfrm>
              <a:off x="3661794" y="3147224"/>
              <a:ext cx="106003" cy="106003"/>
            </a:xfrm>
            <a:custGeom>
              <a:avLst/>
              <a:gdLst>
                <a:gd name="connsiteX0" fmla="*/ 92673 w 106003"/>
                <a:gd name="connsiteY0" fmla="*/ 52636 h 106003"/>
                <a:gd name="connsiteX1" fmla="*/ 106004 w 106003"/>
                <a:gd name="connsiteY1" fmla="*/ 47132 h 106003"/>
                <a:gd name="connsiteX2" fmla="*/ 98349 w 106003"/>
                <a:gd name="connsiteY2" fmla="*/ 25157 h 106003"/>
                <a:gd name="connsiteX3" fmla="*/ 84459 w 106003"/>
                <a:gd name="connsiteY3" fmla="*/ 29027 h 106003"/>
                <a:gd name="connsiteX4" fmla="*/ 80847 w 106003"/>
                <a:gd name="connsiteY4" fmla="*/ 24942 h 106003"/>
                <a:gd name="connsiteX5" fmla="*/ 86351 w 106003"/>
                <a:gd name="connsiteY5" fmla="*/ 11611 h 106003"/>
                <a:gd name="connsiteX6" fmla="*/ 65279 w 106003"/>
                <a:gd name="connsiteY6" fmla="*/ 1333 h 106003"/>
                <a:gd name="connsiteX7" fmla="*/ 58055 w 106003"/>
                <a:gd name="connsiteY7" fmla="*/ 13675 h 106003"/>
                <a:gd name="connsiteX8" fmla="*/ 52636 w 106003"/>
                <a:gd name="connsiteY8" fmla="*/ 13331 h 106003"/>
                <a:gd name="connsiteX9" fmla="*/ 47089 w 106003"/>
                <a:gd name="connsiteY9" fmla="*/ 0 h 106003"/>
                <a:gd name="connsiteX10" fmla="*/ 24899 w 106003"/>
                <a:gd name="connsiteY10" fmla="*/ 7655 h 106003"/>
                <a:gd name="connsiteX11" fmla="*/ 28769 w 106003"/>
                <a:gd name="connsiteY11" fmla="*/ 21545 h 106003"/>
                <a:gd name="connsiteX12" fmla="*/ 24727 w 106003"/>
                <a:gd name="connsiteY12" fmla="*/ 25157 h 106003"/>
                <a:gd name="connsiteX13" fmla="*/ 11353 w 106003"/>
                <a:gd name="connsiteY13" fmla="*/ 19610 h 106003"/>
                <a:gd name="connsiteX14" fmla="*/ 1075 w 106003"/>
                <a:gd name="connsiteY14" fmla="*/ 40724 h 106003"/>
                <a:gd name="connsiteX15" fmla="*/ 13632 w 106003"/>
                <a:gd name="connsiteY15" fmla="*/ 47820 h 106003"/>
                <a:gd name="connsiteX16" fmla="*/ 13331 w 106003"/>
                <a:gd name="connsiteY16" fmla="*/ 53238 h 106003"/>
                <a:gd name="connsiteX17" fmla="*/ 0 w 106003"/>
                <a:gd name="connsiteY17" fmla="*/ 58786 h 106003"/>
                <a:gd name="connsiteX18" fmla="*/ 7741 w 106003"/>
                <a:gd name="connsiteY18" fmla="*/ 81062 h 106003"/>
                <a:gd name="connsiteX19" fmla="*/ 21674 w 106003"/>
                <a:gd name="connsiteY19" fmla="*/ 77234 h 106003"/>
                <a:gd name="connsiteX20" fmla="*/ 25243 w 106003"/>
                <a:gd name="connsiteY20" fmla="*/ 81277 h 106003"/>
                <a:gd name="connsiteX21" fmla="*/ 19739 w 106003"/>
                <a:gd name="connsiteY21" fmla="*/ 94608 h 106003"/>
                <a:gd name="connsiteX22" fmla="*/ 40810 w 106003"/>
                <a:gd name="connsiteY22" fmla="*/ 104929 h 106003"/>
                <a:gd name="connsiteX23" fmla="*/ 47906 w 106003"/>
                <a:gd name="connsiteY23" fmla="*/ 92329 h 106003"/>
                <a:gd name="connsiteX24" fmla="*/ 53367 w 106003"/>
                <a:gd name="connsiteY24" fmla="*/ 92673 h 106003"/>
                <a:gd name="connsiteX25" fmla="*/ 58872 w 106003"/>
                <a:gd name="connsiteY25" fmla="*/ 106004 h 106003"/>
                <a:gd name="connsiteX26" fmla="*/ 81062 w 106003"/>
                <a:gd name="connsiteY26" fmla="*/ 98263 h 106003"/>
                <a:gd name="connsiteX27" fmla="*/ 77191 w 106003"/>
                <a:gd name="connsiteY27" fmla="*/ 84373 h 106003"/>
                <a:gd name="connsiteX28" fmla="*/ 81492 w 106003"/>
                <a:gd name="connsiteY28" fmla="*/ 80761 h 106003"/>
                <a:gd name="connsiteX29" fmla="*/ 94823 w 106003"/>
                <a:gd name="connsiteY29" fmla="*/ 86308 h 106003"/>
                <a:gd name="connsiteX30" fmla="*/ 105101 w 106003"/>
                <a:gd name="connsiteY30" fmla="*/ 65236 h 106003"/>
                <a:gd name="connsiteX31" fmla="*/ 92458 w 106003"/>
                <a:gd name="connsiteY31" fmla="*/ 58055 h 106003"/>
                <a:gd name="connsiteX32" fmla="*/ 92673 w 106003"/>
                <a:gd name="connsiteY32" fmla="*/ 52636 h 106003"/>
                <a:gd name="connsiteX33" fmla="*/ 96414 w 106003"/>
                <a:gd name="connsiteY33" fmla="*/ 67817 h 106003"/>
                <a:gd name="connsiteX34" fmla="*/ 91469 w 106003"/>
                <a:gd name="connsiteY34" fmla="*/ 77966 h 106003"/>
                <a:gd name="connsiteX35" fmla="*/ 79557 w 106003"/>
                <a:gd name="connsiteY35" fmla="*/ 73020 h 106003"/>
                <a:gd name="connsiteX36" fmla="*/ 78052 w 106003"/>
                <a:gd name="connsiteY36" fmla="*/ 74783 h 106003"/>
                <a:gd name="connsiteX37" fmla="*/ 71730 w 106003"/>
                <a:gd name="connsiteY37" fmla="*/ 80374 h 106003"/>
                <a:gd name="connsiteX38" fmla="*/ 69795 w 106003"/>
                <a:gd name="connsiteY38" fmla="*/ 81664 h 106003"/>
                <a:gd name="connsiteX39" fmla="*/ 73278 w 106003"/>
                <a:gd name="connsiteY39" fmla="*/ 94135 h 106003"/>
                <a:gd name="connsiteX40" fmla="*/ 62570 w 106003"/>
                <a:gd name="connsiteY40" fmla="*/ 97790 h 106003"/>
                <a:gd name="connsiteX41" fmla="*/ 57625 w 106003"/>
                <a:gd name="connsiteY41" fmla="*/ 85878 h 106003"/>
                <a:gd name="connsiteX42" fmla="*/ 55303 w 106003"/>
                <a:gd name="connsiteY42" fmla="*/ 85878 h 106003"/>
                <a:gd name="connsiteX43" fmla="*/ 46702 w 106003"/>
                <a:gd name="connsiteY43" fmla="*/ 85362 h 106003"/>
                <a:gd name="connsiteX44" fmla="*/ 44423 w 106003"/>
                <a:gd name="connsiteY44" fmla="*/ 84932 h 106003"/>
                <a:gd name="connsiteX45" fmla="*/ 38058 w 106003"/>
                <a:gd name="connsiteY45" fmla="*/ 96199 h 106003"/>
                <a:gd name="connsiteX46" fmla="*/ 27952 w 106003"/>
                <a:gd name="connsiteY46" fmla="*/ 91340 h 106003"/>
                <a:gd name="connsiteX47" fmla="*/ 32855 w 106003"/>
                <a:gd name="connsiteY47" fmla="*/ 79428 h 106003"/>
                <a:gd name="connsiteX48" fmla="*/ 31135 w 106003"/>
                <a:gd name="connsiteY48" fmla="*/ 77880 h 106003"/>
                <a:gd name="connsiteX49" fmla="*/ 25544 w 106003"/>
                <a:gd name="connsiteY49" fmla="*/ 71558 h 106003"/>
                <a:gd name="connsiteX50" fmla="*/ 24254 w 106003"/>
                <a:gd name="connsiteY50" fmla="*/ 69666 h 106003"/>
                <a:gd name="connsiteX51" fmla="*/ 11783 w 106003"/>
                <a:gd name="connsiteY51" fmla="*/ 73106 h 106003"/>
                <a:gd name="connsiteX52" fmla="*/ 8085 w 106003"/>
                <a:gd name="connsiteY52" fmla="*/ 62398 h 106003"/>
                <a:gd name="connsiteX53" fmla="*/ 20040 w 106003"/>
                <a:gd name="connsiteY53" fmla="*/ 57453 h 106003"/>
                <a:gd name="connsiteX54" fmla="*/ 20040 w 106003"/>
                <a:gd name="connsiteY54" fmla="*/ 55131 h 106003"/>
                <a:gd name="connsiteX55" fmla="*/ 20556 w 106003"/>
                <a:gd name="connsiteY55" fmla="*/ 46530 h 106003"/>
                <a:gd name="connsiteX56" fmla="*/ 21029 w 106003"/>
                <a:gd name="connsiteY56" fmla="*/ 44294 h 106003"/>
                <a:gd name="connsiteX57" fmla="*/ 9676 w 106003"/>
                <a:gd name="connsiteY57" fmla="*/ 38058 h 106003"/>
                <a:gd name="connsiteX58" fmla="*/ 14621 w 106003"/>
                <a:gd name="connsiteY58" fmla="*/ 27866 h 106003"/>
                <a:gd name="connsiteX59" fmla="*/ 26576 w 106003"/>
                <a:gd name="connsiteY59" fmla="*/ 32812 h 106003"/>
                <a:gd name="connsiteX60" fmla="*/ 28081 w 106003"/>
                <a:gd name="connsiteY60" fmla="*/ 31049 h 106003"/>
                <a:gd name="connsiteX61" fmla="*/ 34403 w 106003"/>
                <a:gd name="connsiteY61" fmla="*/ 25458 h 106003"/>
                <a:gd name="connsiteX62" fmla="*/ 36338 w 106003"/>
                <a:gd name="connsiteY62" fmla="*/ 24168 h 106003"/>
                <a:gd name="connsiteX63" fmla="*/ 32898 w 106003"/>
                <a:gd name="connsiteY63" fmla="*/ 11740 h 106003"/>
                <a:gd name="connsiteX64" fmla="*/ 43606 w 106003"/>
                <a:gd name="connsiteY64" fmla="*/ 7956 h 106003"/>
                <a:gd name="connsiteX65" fmla="*/ 48551 w 106003"/>
                <a:gd name="connsiteY65" fmla="*/ 19868 h 106003"/>
                <a:gd name="connsiteX66" fmla="*/ 50830 w 106003"/>
                <a:gd name="connsiteY66" fmla="*/ 19868 h 106003"/>
                <a:gd name="connsiteX67" fmla="*/ 59431 w 106003"/>
                <a:gd name="connsiteY67" fmla="*/ 20384 h 106003"/>
                <a:gd name="connsiteX68" fmla="*/ 61710 w 106003"/>
                <a:gd name="connsiteY68" fmla="*/ 20814 h 106003"/>
                <a:gd name="connsiteX69" fmla="*/ 68075 w 106003"/>
                <a:gd name="connsiteY69" fmla="*/ 9547 h 106003"/>
                <a:gd name="connsiteX70" fmla="*/ 78267 w 106003"/>
                <a:gd name="connsiteY70" fmla="*/ 14535 h 106003"/>
                <a:gd name="connsiteX71" fmla="*/ 73321 w 106003"/>
                <a:gd name="connsiteY71" fmla="*/ 26447 h 106003"/>
                <a:gd name="connsiteX72" fmla="*/ 75041 w 106003"/>
                <a:gd name="connsiteY72" fmla="*/ 27995 h 106003"/>
                <a:gd name="connsiteX73" fmla="*/ 80632 w 106003"/>
                <a:gd name="connsiteY73" fmla="*/ 34317 h 106003"/>
                <a:gd name="connsiteX74" fmla="*/ 81965 w 106003"/>
                <a:gd name="connsiteY74" fmla="*/ 36252 h 106003"/>
                <a:gd name="connsiteX75" fmla="*/ 94393 w 106003"/>
                <a:gd name="connsiteY75" fmla="*/ 32769 h 106003"/>
                <a:gd name="connsiteX76" fmla="*/ 98091 w 106003"/>
                <a:gd name="connsiteY76" fmla="*/ 43477 h 106003"/>
                <a:gd name="connsiteX77" fmla="*/ 86136 w 106003"/>
                <a:gd name="connsiteY77" fmla="*/ 48422 h 106003"/>
                <a:gd name="connsiteX78" fmla="*/ 86136 w 106003"/>
                <a:gd name="connsiteY78" fmla="*/ 50744 h 106003"/>
                <a:gd name="connsiteX79" fmla="*/ 85620 w 106003"/>
                <a:gd name="connsiteY79" fmla="*/ 59345 h 106003"/>
                <a:gd name="connsiteX80" fmla="*/ 85190 w 106003"/>
                <a:gd name="connsiteY80" fmla="*/ 61624 h 1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6003" h="106003">
                  <a:moveTo>
                    <a:pt x="92673" y="52636"/>
                  </a:moveTo>
                  <a:lnTo>
                    <a:pt x="106004" y="47132"/>
                  </a:lnTo>
                  <a:lnTo>
                    <a:pt x="98349" y="25157"/>
                  </a:lnTo>
                  <a:lnTo>
                    <a:pt x="84459" y="29027"/>
                  </a:lnTo>
                  <a:cubicBezTo>
                    <a:pt x="83347" y="27587"/>
                    <a:pt x="82140" y="26224"/>
                    <a:pt x="80847" y="24942"/>
                  </a:cubicBezTo>
                  <a:lnTo>
                    <a:pt x="86351" y="11611"/>
                  </a:lnTo>
                  <a:lnTo>
                    <a:pt x="65279" y="1333"/>
                  </a:lnTo>
                  <a:lnTo>
                    <a:pt x="58055" y="13675"/>
                  </a:lnTo>
                  <a:cubicBezTo>
                    <a:pt x="56259" y="13434"/>
                    <a:pt x="54449" y="13319"/>
                    <a:pt x="52636" y="13331"/>
                  </a:cubicBezTo>
                  <a:lnTo>
                    <a:pt x="47089" y="0"/>
                  </a:lnTo>
                  <a:lnTo>
                    <a:pt x="24899" y="7655"/>
                  </a:lnTo>
                  <a:lnTo>
                    <a:pt x="28769" y="21545"/>
                  </a:lnTo>
                  <a:cubicBezTo>
                    <a:pt x="27343" y="22659"/>
                    <a:pt x="25992" y="23863"/>
                    <a:pt x="24727" y="25157"/>
                  </a:cubicBezTo>
                  <a:lnTo>
                    <a:pt x="11353" y="19610"/>
                  </a:lnTo>
                  <a:lnTo>
                    <a:pt x="1075" y="40724"/>
                  </a:lnTo>
                  <a:lnTo>
                    <a:pt x="13632" y="47820"/>
                  </a:lnTo>
                  <a:cubicBezTo>
                    <a:pt x="13403" y="49618"/>
                    <a:pt x="13303" y="51428"/>
                    <a:pt x="13331" y="53238"/>
                  </a:cubicBezTo>
                  <a:lnTo>
                    <a:pt x="0" y="58786"/>
                  </a:lnTo>
                  <a:lnTo>
                    <a:pt x="7741" y="81062"/>
                  </a:lnTo>
                  <a:lnTo>
                    <a:pt x="21674" y="77234"/>
                  </a:lnTo>
                  <a:cubicBezTo>
                    <a:pt x="22770" y="78662"/>
                    <a:pt x="23962" y="80012"/>
                    <a:pt x="25243" y="81277"/>
                  </a:cubicBezTo>
                  <a:lnTo>
                    <a:pt x="19739" y="94608"/>
                  </a:lnTo>
                  <a:lnTo>
                    <a:pt x="40810" y="104929"/>
                  </a:lnTo>
                  <a:lnTo>
                    <a:pt x="47906" y="92329"/>
                  </a:lnTo>
                  <a:cubicBezTo>
                    <a:pt x="49714" y="92591"/>
                    <a:pt x="51541" y="92707"/>
                    <a:pt x="53367" y="92673"/>
                  </a:cubicBezTo>
                  <a:lnTo>
                    <a:pt x="58872" y="106004"/>
                  </a:lnTo>
                  <a:lnTo>
                    <a:pt x="81062" y="98263"/>
                  </a:lnTo>
                  <a:lnTo>
                    <a:pt x="77191" y="84373"/>
                  </a:lnTo>
                  <a:cubicBezTo>
                    <a:pt x="78706" y="83268"/>
                    <a:pt x="80143" y="82064"/>
                    <a:pt x="81492" y="80761"/>
                  </a:cubicBezTo>
                  <a:lnTo>
                    <a:pt x="94823" y="86308"/>
                  </a:lnTo>
                  <a:lnTo>
                    <a:pt x="105101" y="65236"/>
                  </a:lnTo>
                  <a:lnTo>
                    <a:pt x="92458" y="58055"/>
                  </a:lnTo>
                  <a:cubicBezTo>
                    <a:pt x="92638" y="56253"/>
                    <a:pt x="92707" y="54447"/>
                    <a:pt x="92673" y="52636"/>
                  </a:cubicBezTo>
                  <a:close/>
                  <a:moveTo>
                    <a:pt x="96414" y="67817"/>
                  </a:moveTo>
                  <a:lnTo>
                    <a:pt x="91469" y="77966"/>
                  </a:lnTo>
                  <a:lnTo>
                    <a:pt x="79557" y="73020"/>
                  </a:lnTo>
                  <a:lnTo>
                    <a:pt x="78052" y="74783"/>
                  </a:lnTo>
                  <a:cubicBezTo>
                    <a:pt x="76174" y="76890"/>
                    <a:pt x="74052" y="78770"/>
                    <a:pt x="71730" y="80374"/>
                  </a:cubicBezTo>
                  <a:lnTo>
                    <a:pt x="69795" y="81664"/>
                  </a:lnTo>
                  <a:lnTo>
                    <a:pt x="73278" y="94135"/>
                  </a:lnTo>
                  <a:lnTo>
                    <a:pt x="62570" y="97790"/>
                  </a:lnTo>
                  <a:lnTo>
                    <a:pt x="57625" y="85878"/>
                  </a:lnTo>
                  <a:lnTo>
                    <a:pt x="55303" y="85878"/>
                  </a:lnTo>
                  <a:cubicBezTo>
                    <a:pt x="52426" y="86110"/>
                    <a:pt x="49531" y="85934"/>
                    <a:pt x="46702" y="85362"/>
                  </a:cubicBezTo>
                  <a:lnTo>
                    <a:pt x="44423" y="84932"/>
                  </a:lnTo>
                  <a:lnTo>
                    <a:pt x="38058" y="96199"/>
                  </a:lnTo>
                  <a:lnTo>
                    <a:pt x="27952" y="91340"/>
                  </a:lnTo>
                  <a:lnTo>
                    <a:pt x="32855" y="79428"/>
                  </a:lnTo>
                  <a:lnTo>
                    <a:pt x="31135" y="77880"/>
                  </a:lnTo>
                  <a:cubicBezTo>
                    <a:pt x="29003" y="76026"/>
                    <a:pt x="27124" y="73902"/>
                    <a:pt x="25544" y="71558"/>
                  </a:cubicBezTo>
                  <a:lnTo>
                    <a:pt x="24254" y="69666"/>
                  </a:lnTo>
                  <a:lnTo>
                    <a:pt x="11783" y="73106"/>
                  </a:lnTo>
                  <a:lnTo>
                    <a:pt x="8085" y="62398"/>
                  </a:lnTo>
                  <a:lnTo>
                    <a:pt x="20040" y="57453"/>
                  </a:lnTo>
                  <a:lnTo>
                    <a:pt x="20040" y="55131"/>
                  </a:lnTo>
                  <a:cubicBezTo>
                    <a:pt x="19854" y="52254"/>
                    <a:pt x="20028" y="49364"/>
                    <a:pt x="20556" y="46530"/>
                  </a:cubicBezTo>
                  <a:lnTo>
                    <a:pt x="21029" y="44294"/>
                  </a:lnTo>
                  <a:lnTo>
                    <a:pt x="9676" y="38058"/>
                  </a:lnTo>
                  <a:lnTo>
                    <a:pt x="14621" y="27866"/>
                  </a:lnTo>
                  <a:lnTo>
                    <a:pt x="26576" y="32812"/>
                  </a:lnTo>
                  <a:lnTo>
                    <a:pt x="28081" y="31049"/>
                  </a:lnTo>
                  <a:cubicBezTo>
                    <a:pt x="29957" y="28937"/>
                    <a:pt x="32079" y="27062"/>
                    <a:pt x="34403" y="25458"/>
                  </a:cubicBezTo>
                  <a:lnTo>
                    <a:pt x="36338" y="24168"/>
                  </a:lnTo>
                  <a:lnTo>
                    <a:pt x="32898" y="11740"/>
                  </a:lnTo>
                  <a:lnTo>
                    <a:pt x="43606" y="7956"/>
                  </a:lnTo>
                  <a:lnTo>
                    <a:pt x="48551" y="19868"/>
                  </a:lnTo>
                  <a:lnTo>
                    <a:pt x="50830" y="19868"/>
                  </a:lnTo>
                  <a:cubicBezTo>
                    <a:pt x="53707" y="19638"/>
                    <a:pt x="56602" y="19811"/>
                    <a:pt x="59431" y="20384"/>
                  </a:cubicBezTo>
                  <a:lnTo>
                    <a:pt x="61710" y="20814"/>
                  </a:lnTo>
                  <a:lnTo>
                    <a:pt x="68075" y="9547"/>
                  </a:lnTo>
                  <a:lnTo>
                    <a:pt x="78267" y="14535"/>
                  </a:lnTo>
                  <a:lnTo>
                    <a:pt x="73321" y="26447"/>
                  </a:lnTo>
                  <a:lnTo>
                    <a:pt x="75041" y="27995"/>
                  </a:lnTo>
                  <a:cubicBezTo>
                    <a:pt x="77184" y="29840"/>
                    <a:pt x="79065" y="31965"/>
                    <a:pt x="80632" y="34317"/>
                  </a:cubicBezTo>
                  <a:lnTo>
                    <a:pt x="81965" y="36252"/>
                  </a:lnTo>
                  <a:lnTo>
                    <a:pt x="94393" y="32769"/>
                  </a:lnTo>
                  <a:lnTo>
                    <a:pt x="98091" y="43477"/>
                  </a:lnTo>
                  <a:lnTo>
                    <a:pt x="86136" y="48422"/>
                  </a:lnTo>
                  <a:lnTo>
                    <a:pt x="86136" y="50744"/>
                  </a:lnTo>
                  <a:cubicBezTo>
                    <a:pt x="86321" y="53621"/>
                    <a:pt x="86149" y="56511"/>
                    <a:pt x="85620" y="59345"/>
                  </a:cubicBezTo>
                  <a:lnTo>
                    <a:pt x="85190" y="61624"/>
                  </a:ln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grpSp>
      <p:grpSp>
        <p:nvGrpSpPr>
          <p:cNvPr id="9" name="Grafik 17" title="Genanvendelse ikon">
            <a:extLst>
              <a:ext uri="{FF2B5EF4-FFF2-40B4-BE49-F238E27FC236}">
                <a16:creationId xmlns:a16="http://schemas.microsoft.com/office/drawing/2014/main" id="{BAD28EAC-1A40-4019-AD10-08FCE65C7A4E}"/>
              </a:ext>
            </a:extLst>
          </p:cNvPr>
          <p:cNvGrpSpPr/>
          <p:nvPr/>
        </p:nvGrpSpPr>
        <p:grpSpPr>
          <a:xfrm>
            <a:off x="10632693" y="3677697"/>
            <a:ext cx="677992" cy="585135"/>
            <a:chOff x="903098" y="2831268"/>
            <a:chExt cx="508494" cy="438851"/>
          </a:xfrm>
        </p:grpSpPr>
        <p:sp>
          <p:nvSpPr>
            <p:cNvPr id="10" name="Kombinationstegning: figur 161">
              <a:extLst>
                <a:ext uri="{FF2B5EF4-FFF2-40B4-BE49-F238E27FC236}">
                  <a16:creationId xmlns:a16="http://schemas.microsoft.com/office/drawing/2014/main" id="{36DD9BAA-5F8B-44B0-B042-A96CC5EC16C1}"/>
                </a:ext>
              </a:extLst>
            </p:cNvPr>
            <p:cNvSpPr/>
            <p:nvPr/>
          </p:nvSpPr>
          <p:spPr>
            <a:xfrm>
              <a:off x="997124" y="2831268"/>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1" name="Kombinationstegning: figur 162">
              <a:extLst>
                <a:ext uri="{FF2B5EF4-FFF2-40B4-BE49-F238E27FC236}">
                  <a16:creationId xmlns:a16="http://schemas.microsoft.com/office/drawing/2014/main" id="{25B23C62-CDE6-4A33-BB85-E44C9E41A567}"/>
                </a:ext>
              </a:extLst>
            </p:cNvPr>
            <p:cNvSpPr/>
            <p:nvPr/>
          </p:nvSpPr>
          <p:spPr>
            <a:xfrm>
              <a:off x="1086270" y="2981454"/>
              <a:ext cx="235144" cy="236463"/>
            </a:xfrm>
            <a:custGeom>
              <a:avLst/>
              <a:gdLst>
                <a:gd name="connsiteX0" fmla="*/ 155846 w 235144"/>
                <a:gd name="connsiteY0" fmla="*/ 82679 h 236463"/>
                <a:gd name="connsiteX1" fmla="*/ 235144 w 235144"/>
                <a:gd name="connsiteY1" fmla="*/ 82679 h 236463"/>
                <a:gd name="connsiteX2" fmla="*/ 235144 w 235144"/>
                <a:gd name="connsiteY2" fmla="*/ 3380 h 236463"/>
                <a:gd name="connsiteX3" fmla="*/ 217943 w 235144"/>
                <a:gd name="connsiteY3" fmla="*/ 3380 h 236463"/>
                <a:gd name="connsiteX4" fmla="*/ 217943 w 235144"/>
                <a:gd name="connsiteY4" fmla="*/ 54726 h 236463"/>
                <a:gd name="connsiteX5" fmla="*/ 54726 w 235144"/>
                <a:gd name="connsiteY5" fmla="*/ 18521 h 236463"/>
                <a:gd name="connsiteX6" fmla="*/ 18521 w 235144"/>
                <a:gd name="connsiteY6" fmla="*/ 181737 h 236463"/>
                <a:gd name="connsiteX7" fmla="*/ 181737 w 235144"/>
                <a:gd name="connsiteY7" fmla="*/ 217943 h 236463"/>
                <a:gd name="connsiteX8" fmla="*/ 235144 w 235144"/>
                <a:gd name="connsiteY8" fmla="*/ 135745 h 236463"/>
                <a:gd name="connsiteX9" fmla="*/ 218158 w 235144"/>
                <a:gd name="connsiteY9" fmla="*/ 133165 h 236463"/>
                <a:gd name="connsiteX10" fmla="*/ 102853 w 235144"/>
                <a:gd name="connsiteY10" fmla="*/ 218018 h 236463"/>
                <a:gd name="connsiteX11" fmla="*/ 18000 w 235144"/>
                <a:gd name="connsiteY11" fmla="*/ 102713 h 236463"/>
                <a:gd name="connsiteX12" fmla="*/ 133305 w 235144"/>
                <a:gd name="connsiteY12" fmla="*/ 17860 h 236463"/>
                <a:gd name="connsiteX13" fmla="*/ 204655 w 235144"/>
                <a:gd name="connsiteY13" fmla="*/ 65477 h 236463"/>
                <a:gd name="connsiteX14" fmla="*/ 155846 w 235144"/>
                <a:gd name="connsiteY14" fmla="*/ 65477 h 23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44" h="236463">
                  <a:moveTo>
                    <a:pt x="155846" y="82679"/>
                  </a:moveTo>
                  <a:lnTo>
                    <a:pt x="235144" y="82679"/>
                  </a:lnTo>
                  <a:lnTo>
                    <a:pt x="235144" y="3380"/>
                  </a:lnTo>
                  <a:lnTo>
                    <a:pt x="217943" y="3380"/>
                  </a:lnTo>
                  <a:lnTo>
                    <a:pt x="217943" y="54726"/>
                  </a:lnTo>
                  <a:cubicBezTo>
                    <a:pt x="182870" y="-343"/>
                    <a:pt x="109795" y="-16552"/>
                    <a:pt x="54726" y="18521"/>
                  </a:cubicBezTo>
                  <a:cubicBezTo>
                    <a:pt x="-343" y="53594"/>
                    <a:pt x="-16552" y="126668"/>
                    <a:pt x="18521" y="181737"/>
                  </a:cubicBezTo>
                  <a:cubicBezTo>
                    <a:pt x="53594" y="236806"/>
                    <a:pt x="126668" y="253016"/>
                    <a:pt x="181737" y="217943"/>
                  </a:cubicBezTo>
                  <a:cubicBezTo>
                    <a:pt x="210596" y="199563"/>
                    <a:pt x="230075" y="169582"/>
                    <a:pt x="235144" y="135745"/>
                  </a:cubicBezTo>
                  <a:lnTo>
                    <a:pt x="218158" y="133165"/>
                  </a:lnTo>
                  <a:cubicBezTo>
                    <a:pt x="209749" y="188437"/>
                    <a:pt x="158125" y="226427"/>
                    <a:pt x="102853" y="218018"/>
                  </a:cubicBezTo>
                  <a:cubicBezTo>
                    <a:pt x="47581" y="209609"/>
                    <a:pt x="9591" y="157985"/>
                    <a:pt x="18000" y="102713"/>
                  </a:cubicBezTo>
                  <a:cubicBezTo>
                    <a:pt x="26409" y="47441"/>
                    <a:pt x="78033" y="9451"/>
                    <a:pt x="133305" y="17860"/>
                  </a:cubicBezTo>
                  <a:cubicBezTo>
                    <a:pt x="162970" y="22373"/>
                    <a:pt x="189104" y="39815"/>
                    <a:pt x="204655" y="65477"/>
                  </a:cubicBezTo>
                  <a:lnTo>
                    <a:pt x="155846" y="65477"/>
                  </a:ln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2" name="Kombinationstegning: figur 163">
              <a:extLst>
                <a:ext uri="{FF2B5EF4-FFF2-40B4-BE49-F238E27FC236}">
                  <a16:creationId xmlns:a16="http://schemas.microsoft.com/office/drawing/2014/main" id="{8DE8D3F7-24FB-4A0F-B825-DF8441628FB0}"/>
                </a:ext>
              </a:extLst>
            </p:cNvPr>
            <p:cNvSpPr/>
            <p:nvPr/>
          </p:nvSpPr>
          <p:spPr>
            <a:xfrm>
              <a:off x="906191" y="2879176"/>
              <a:ext cx="272673" cy="247413"/>
            </a:xfrm>
            <a:custGeom>
              <a:avLst/>
              <a:gdLst>
                <a:gd name="connsiteX0" fmla="*/ 243338 w 272673"/>
                <a:gd name="connsiteY0" fmla="*/ 108882 h 247413"/>
                <a:gd name="connsiteX1" fmla="*/ 253228 w 272673"/>
                <a:gd name="connsiteY1" fmla="*/ 77619 h 247413"/>
                <a:gd name="connsiteX2" fmla="*/ 204333 w 272673"/>
                <a:gd name="connsiteY2" fmla="*/ 25585 h 247413"/>
                <a:gd name="connsiteX3" fmla="*/ 178316 w 272673"/>
                <a:gd name="connsiteY3" fmla="*/ 33669 h 247413"/>
                <a:gd name="connsiteX4" fmla="*/ 62498 w 272673"/>
                <a:gd name="connsiteY4" fmla="*/ 16173 h 247413"/>
                <a:gd name="connsiteX5" fmla="*/ 32104 w 272673"/>
                <a:gd name="connsiteY5" fmla="*/ 105872 h 247413"/>
                <a:gd name="connsiteX6" fmla="*/ 652 w 272673"/>
                <a:gd name="connsiteY6" fmla="*/ 151483 h 247413"/>
                <a:gd name="connsiteX7" fmla="*/ 46262 w 272673"/>
                <a:gd name="connsiteY7" fmla="*/ 182935 h 247413"/>
                <a:gd name="connsiteX8" fmla="*/ 57605 w 272673"/>
                <a:gd name="connsiteY8" fmla="*/ 178978 h 247413"/>
                <a:gd name="connsiteX9" fmla="*/ 99563 w 272673"/>
                <a:gd name="connsiteY9" fmla="*/ 245987 h 247413"/>
                <a:gd name="connsiteX10" fmla="*/ 161115 w 272673"/>
                <a:gd name="connsiteY10" fmla="*/ 218370 h 247413"/>
                <a:gd name="connsiteX11" fmla="*/ 257453 w 272673"/>
                <a:gd name="connsiteY11" fmla="*/ 208135 h 247413"/>
                <a:gd name="connsiteX12" fmla="*/ 247218 w 272673"/>
                <a:gd name="connsiteY12" fmla="*/ 111797 h 247413"/>
                <a:gd name="connsiteX13" fmla="*/ 243338 w 272673"/>
                <a:gd name="connsiteY13" fmla="*/ 108882 h 24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673" h="247413">
                  <a:moveTo>
                    <a:pt x="243338" y="108882"/>
                  </a:moveTo>
                  <a:cubicBezTo>
                    <a:pt x="249810" y="99746"/>
                    <a:pt x="253268" y="88816"/>
                    <a:pt x="253228" y="77619"/>
                  </a:cubicBezTo>
                  <a:cubicBezTo>
                    <a:pt x="253228" y="48892"/>
                    <a:pt x="231340" y="25585"/>
                    <a:pt x="204333" y="25585"/>
                  </a:cubicBezTo>
                  <a:cubicBezTo>
                    <a:pt x="195049" y="25623"/>
                    <a:pt x="185988" y="28439"/>
                    <a:pt x="178316" y="33669"/>
                  </a:cubicBezTo>
                  <a:cubicBezTo>
                    <a:pt x="151165" y="-3144"/>
                    <a:pt x="99312" y="-10978"/>
                    <a:pt x="62498" y="16173"/>
                  </a:cubicBezTo>
                  <a:cubicBezTo>
                    <a:pt x="34585" y="36760"/>
                    <a:pt x="22455" y="72558"/>
                    <a:pt x="32104" y="105872"/>
                  </a:cubicBezTo>
                  <a:cubicBezTo>
                    <a:pt x="10824" y="109782"/>
                    <a:pt x="-3258" y="130203"/>
                    <a:pt x="652" y="151483"/>
                  </a:cubicBezTo>
                  <a:cubicBezTo>
                    <a:pt x="4562" y="172763"/>
                    <a:pt x="24982" y="186845"/>
                    <a:pt x="46262" y="182935"/>
                  </a:cubicBezTo>
                  <a:cubicBezTo>
                    <a:pt x="50224" y="182207"/>
                    <a:pt x="54050" y="180872"/>
                    <a:pt x="57605" y="178978"/>
                  </a:cubicBezTo>
                  <a:cubicBezTo>
                    <a:pt x="50687" y="209069"/>
                    <a:pt x="69472" y="239070"/>
                    <a:pt x="99563" y="245987"/>
                  </a:cubicBezTo>
                  <a:cubicBezTo>
                    <a:pt x="123949" y="251594"/>
                    <a:pt x="149090" y="240313"/>
                    <a:pt x="161115" y="218370"/>
                  </a:cubicBezTo>
                  <a:cubicBezTo>
                    <a:pt x="190544" y="242146"/>
                    <a:pt x="233676" y="237564"/>
                    <a:pt x="257453" y="208135"/>
                  </a:cubicBezTo>
                  <a:cubicBezTo>
                    <a:pt x="281230" y="178706"/>
                    <a:pt x="276648" y="135574"/>
                    <a:pt x="247218" y="111797"/>
                  </a:cubicBezTo>
                  <a:cubicBezTo>
                    <a:pt x="245960" y="110780"/>
                    <a:pt x="244665" y="109808"/>
                    <a:pt x="243338" y="108882"/>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3" name="Kombinationstegning: figur 164">
              <a:extLst>
                <a:ext uri="{FF2B5EF4-FFF2-40B4-BE49-F238E27FC236}">
                  <a16:creationId xmlns:a16="http://schemas.microsoft.com/office/drawing/2014/main" id="{C4DE668A-4E57-4E75-BB3D-7A1FA1CE17D8}"/>
                </a:ext>
              </a:extLst>
            </p:cNvPr>
            <p:cNvSpPr/>
            <p:nvPr/>
          </p:nvSpPr>
          <p:spPr>
            <a:xfrm>
              <a:off x="903098" y="2875379"/>
              <a:ext cx="278331" cy="255968"/>
            </a:xfrm>
            <a:custGeom>
              <a:avLst/>
              <a:gdLst>
                <a:gd name="connsiteX0" fmla="*/ 114409 w 278331"/>
                <a:gd name="connsiteY0" fmla="*/ 255968 h 255968"/>
                <a:gd name="connsiteX1" fmla="*/ 55320 w 278331"/>
                <a:gd name="connsiteY1" fmla="*/ 197573 h 255968"/>
                <a:gd name="connsiteX2" fmla="*/ 56011 w 278331"/>
                <a:gd name="connsiteY2" fmla="*/ 188237 h 255968"/>
                <a:gd name="connsiteX3" fmla="*/ 42593 w 278331"/>
                <a:gd name="connsiteY3" fmla="*/ 190559 h 255968"/>
                <a:gd name="connsiteX4" fmla="*/ 0 w 278331"/>
                <a:gd name="connsiteY4" fmla="*/ 148350 h 255968"/>
                <a:gd name="connsiteX5" fmla="*/ 30897 w 278331"/>
                <a:gd name="connsiteY5" fmla="*/ 107347 h 255968"/>
                <a:gd name="connsiteX6" fmla="*/ 28230 w 278331"/>
                <a:gd name="connsiteY6" fmla="*/ 86361 h 255968"/>
                <a:gd name="connsiteX7" fmla="*/ 113883 w 278331"/>
                <a:gd name="connsiteY7" fmla="*/ 1 h 255968"/>
                <a:gd name="connsiteX8" fmla="*/ 182097 w 278331"/>
                <a:gd name="connsiteY8" fmla="*/ 33166 h 255968"/>
                <a:gd name="connsiteX9" fmla="*/ 207426 w 278331"/>
                <a:gd name="connsiteY9" fmla="*/ 26156 h 255968"/>
                <a:gd name="connsiteX10" fmla="*/ 259547 w 278331"/>
                <a:gd name="connsiteY10" fmla="*/ 81416 h 255968"/>
                <a:gd name="connsiteX11" fmla="*/ 250946 w 278331"/>
                <a:gd name="connsiteY11" fmla="*/ 111948 h 255968"/>
                <a:gd name="connsiteX12" fmla="*/ 262976 w 278331"/>
                <a:gd name="connsiteY12" fmla="*/ 212674 h 255968"/>
                <a:gd name="connsiteX13" fmla="*/ 206437 w 278331"/>
                <a:gd name="connsiteY13" fmla="*/ 240056 h 255968"/>
                <a:gd name="connsiteX14" fmla="*/ 165240 w 278331"/>
                <a:gd name="connsiteY14" fmla="*/ 227155 h 255968"/>
                <a:gd name="connsiteX15" fmla="*/ 114409 w 278331"/>
                <a:gd name="connsiteY15" fmla="*/ 255968 h 255968"/>
                <a:gd name="connsiteX16" fmla="*/ 65299 w 278331"/>
                <a:gd name="connsiteY16" fmla="*/ 176712 h 255968"/>
                <a:gd name="connsiteX17" fmla="*/ 63536 w 278331"/>
                <a:gd name="connsiteY17" fmla="*/ 183678 h 255968"/>
                <a:gd name="connsiteX18" fmla="*/ 101280 w 278331"/>
                <a:gd name="connsiteY18" fmla="*/ 247768 h 255968"/>
                <a:gd name="connsiteX19" fmla="*/ 161326 w 278331"/>
                <a:gd name="connsiteY19" fmla="*/ 220705 h 255968"/>
                <a:gd name="connsiteX20" fmla="*/ 163090 w 278331"/>
                <a:gd name="connsiteY20" fmla="*/ 217221 h 255968"/>
                <a:gd name="connsiteX21" fmla="*/ 166186 w 278331"/>
                <a:gd name="connsiteY21" fmla="*/ 219629 h 255968"/>
                <a:gd name="connsiteX22" fmla="*/ 206437 w 278331"/>
                <a:gd name="connsiteY22" fmla="*/ 233606 h 255968"/>
                <a:gd name="connsiteX23" fmla="*/ 271740 w 278331"/>
                <a:gd name="connsiteY23" fmla="*/ 168350 h 255968"/>
                <a:gd name="connsiteX24" fmla="*/ 244538 w 278331"/>
                <a:gd name="connsiteY24" fmla="*/ 115303 h 255968"/>
                <a:gd name="connsiteX25" fmla="*/ 241958 w 278331"/>
                <a:gd name="connsiteY25" fmla="*/ 113454 h 255968"/>
                <a:gd name="connsiteX26" fmla="*/ 243807 w 278331"/>
                <a:gd name="connsiteY26" fmla="*/ 110830 h 255968"/>
                <a:gd name="connsiteX27" fmla="*/ 253096 w 278331"/>
                <a:gd name="connsiteY27" fmla="*/ 81416 h 255968"/>
                <a:gd name="connsiteX28" fmla="*/ 207426 w 278331"/>
                <a:gd name="connsiteY28" fmla="*/ 32607 h 255968"/>
                <a:gd name="connsiteX29" fmla="*/ 183129 w 278331"/>
                <a:gd name="connsiteY29" fmla="*/ 40132 h 255968"/>
                <a:gd name="connsiteX30" fmla="*/ 180549 w 278331"/>
                <a:gd name="connsiteY30" fmla="*/ 41896 h 255968"/>
                <a:gd name="connsiteX31" fmla="*/ 178700 w 278331"/>
                <a:gd name="connsiteY31" fmla="*/ 39358 h 255968"/>
                <a:gd name="connsiteX32" fmla="*/ 67510 w 278331"/>
                <a:gd name="connsiteY32" fmla="*/ 21779 h 255968"/>
                <a:gd name="connsiteX33" fmla="*/ 37992 w 278331"/>
                <a:gd name="connsiteY33" fmla="*/ 108766 h 255968"/>
                <a:gd name="connsiteX34" fmla="*/ 38981 w 278331"/>
                <a:gd name="connsiteY34" fmla="*/ 112164 h 255968"/>
                <a:gd name="connsiteX35" fmla="*/ 35541 w 278331"/>
                <a:gd name="connsiteY35" fmla="*/ 112852 h 255968"/>
                <a:gd name="connsiteX36" fmla="*/ 7493 w 278331"/>
                <a:gd name="connsiteY36" fmla="*/ 155331 h 255968"/>
                <a:gd name="connsiteX37" fmla="*/ 42593 w 278331"/>
                <a:gd name="connsiteY37" fmla="*/ 184109 h 255968"/>
                <a:gd name="connsiteX38" fmla="*/ 58935 w 278331"/>
                <a:gd name="connsiteY38" fmla="*/ 179808 h 25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8331" h="255968">
                  <a:moveTo>
                    <a:pt x="114409" y="255968"/>
                  </a:moveTo>
                  <a:cubicBezTo>
                    <a:pt x="81967" y="256160"/>
                    <a:pt x="55512" y="230016"/>
                    <a:pt x="55320" y="197573"/>
                  </a:cubicBezTo>
                  <a:cubicBezTo>
                    <a:pt x="55301" y="194448"/>
                    <a:pt x="55532" y="191326"/>
                    <a:pt x="56011" y="188237"/>
                  </a:cubicBezTo>
                  <a:cubicBezTo>
                    <a:pt x="51703" y="189768"/>
                    <a:pt x="47165" y="190553"/>
                    <a:pt x="42593" y="190559"/>
                  </a:cubicBezTo>
                  <a:cubicBezTo>
                    <a:pt x="19176" y="190665"/>
                    <a:pt x="106" y="171767"/>
                    <a:pt x="0" y="148350"/>
                  </a:cubicBezTo>
                  <a:cubicBezTo>
                    <a:pt x="-86" y="129292"/>
                    <a:pt x="12553" y="112518"/>
                    <a:pt x="30897" y="107347"/>
                  </a:cubicBezTo>
                  <a:cubicBezTo>
                    <a:pt x="29138" y="100490"/>
                    <a:pt x="28243" y="93440"/>
                    <a:pt x="28230" y="86361"/>
                  </a:cubicBezTo>
                  <a:cubicBezTo>
                    <a:pt x="28035" y="38861"/>
                    <a:pt x="66383" y="196"/>
                    <a:pt x="113883" y="1"/>
                  </a:cubicBezTo>
                  <a:cubicBezTo>
                    <a:pt x="140531" y="-109"/>
                    <a:pt x="165725" y="12140"/>
                    <a:pt x="182097" y="33166"/>
                  </a:cubicBezTo>
                  <a:cubicBezTo>
                    <a:pt x="189753" y="28586"/>
                    <a:pt x="198505" y="26163"/>
                    <a:pt x="207426" y="26156"/>
                  </a:cubicBezTo>
                  <a:cubicBezTo>
                    <a:pt x="236153" y="26156"/>
                    <a:pt x="259547" y="50926"/>
                    <a:pt x="259547" y="81416"/>
                  </a:cubicBezTo>
                  <a:cubicBezTo>
                    <a:pt x="259628" y="92202"/>
                    <a:pt x="256645" y="102790"/>
                    <a:pt x="250946" y="111948"/>
                  </a:cubicBezTo>
                  <a:cubicBezTo>
                    <a:pt x="282083" y="136441"/>
                    <a:pt x="287469" y="181538"/>
                    <a:pt x="262976" y="212674"/>
                  </a:cubicBezTo>
                  <a:cubicBezTo>
                    <a:pt x="249341" y="230008"/>
                    <a:pt x="228491" y="240106"/>
                    <a:pt x="206437" y="240056"/>
                  </a:cubicBezTo>
                  <a:cubicBezTo>
                    <a:pt x="191697" y="240145"/>
                    <a:pt x="177296" y="235635"/>
                    <a:pt x="165240" y="227155"/>
                  </a:cubicBezTo>
                  <a:cubicBezTo>
                    <a:pt x="154588" y="245076"/>
                    <a:pt x="135257" y="256033"/>
                    <a:pt x="114409" y="255968"/>
                  </a:cubicBezTo>
                  <a:close/>
                  <a:moveTo>
                    <a:pt x="65299" y="176712"/>
                  </a:moveTo>
                  <a:lnTo>
                    <a:pt x="63536" y="183678"/>
                  </a:lnTo>
                  <a:cubicBezTo>
                    <a:pt x="56261" y="211799"/>
                    <a:pt x="73159" y="240493"/>
                    <a:pt x="101280" y="247768"/>
                  </a:cubicBezTo>
                  <a:cubicBezTo>
                    <a:pt x="125166" y="253948"/>
                    <a:pt x="150137" y="242693"/>
                    <a:pt x="161326" y="220705"/>
                  </a:cubicBezTo>
                  <a:lnTo>
                    <a:pt x="163090" y="217221"/>
                  </a:lnTo>
                  <a:lnTo>
                    <a:pt x="166186" y="219629"/>
                  </a:lnTo>
                  <a:cubicBezTo>
                    <a:pt x="177633" y="228713"/>
                    <a:pt x="191824" y="233641"/>
                    <a:pt x="206437" y="233606"/>
                  </a:cubicBezTo>
                  <a:cubicBezTo>
                    <a:pt x="242490" y="233619"/>
                    <a:pt x="271727" y="204402"/>
                    <a:pt x="271740" y="168350"/>
                  </a:cubicBezTo>
                  <a:cubicBezTo>
                    <a:pt x="271747" y="147318"/>
                    <a:pt x="261621" y="127571"/>
                    <a:pt x="244538" y="115303"/>
                  </a:cubicBezTo>
                  <a:lnTo>
                    <a:pt x="241958" y="113454"/>
                  </a:lnTo>
                  <a:lnTo>
                    <a:pt x="243807" y="110830"/>
                  </a:lnTo>
                  <a:cubicBezTo>
                    <a:pt x="249889" y="102231"/>
                    <a:pt x="253136" y="91948"/>
                    <a:pt x="253096" y="81416"/>
                  </a:cubicBezTo>
                  <a:cubicBezTo>
                    <a:pt x="253096" y="54496"/>
                    <a:pt x="232626" y="32607"/>
                    <a:pt x="207426" y="32607"/>
                  </a:cubicBezTo>
                  <a:cubicBezTo>
                    <a:pt x="198759" y="32640"/>
                    <a:pt x="190298" y="35260"/>
                    <a:pt x="183129" y="40132"/>
                  </a:cubicBezTo>
                  <a:lnTo>
                    <a:pt x="180549" y="41896"/>
                  </a:lnTo>
                  <a:lnTo>
                    <a:pt x="178700" y="39358"/>
                  </a:lnTo>
                  <a:cubicBezTo>
                    <a:pt x="152850" y="3800"/>
                    <a:pt x="103069" y="-4071"/>
                    <a:pt x="67510" y="21779"/>
                  </a:cubicBezTo>
                  <a:cubicBezTo>
                    <a:pt x="40245" y="41600"/>
                    <a:pt x="28421" y="76445"/>
                    <a:pt x="37992" y="108766"/>
                  </a:cubicBezTo>
                  <a:lnTo>
                    <a:pt x="38981" y="112164"/>
                  </a:lnTo>
                  <a:lnTo>
                    <a:pt x="35541" y="112852"/>
                  </a:lnTo>
                  <a:cubicBezTo>
                    <a:pt x="16066" y="116837"/>
                    <a:pt x="3508" y="135855"/>
                    <a:pt x="7493" y="155331"/>
                  </a:cubicBezTo>
                  <a:cubicBezTo>
                    <a:pt x="10909" y="172021"/>
                    <a:pt x="25557" y="184031"/>
                    <a:pt x="42593" y="184109"/>
                  </a:cubicBezTo>
                  <a:cubicBezTo>
                    <a:pt x="48308" y="184014"/>
                    <a:pt x="53914" y="182538"/>
                    <a:pt x="58935" y="179808"/>
                  </a:cubicBez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4" name="Kombinationstegning: figur 165">
              <a:extLst>
                <a:ext uri="{FF2B5EF4-FFF2-40B4-BE49-F238E27FC236}">
                  <a16:creationId xmlns:a16="http://schemas.microsoft.com/office/drawing/2014/main" id="{B3B9424E-F0B3-436E-9705-0E867E3C8A93}"/>
                </a:ext>
              </a:extLst>
            </p:cNvPr>
            <p:cNvSpPr/>
            <p:nvPr/>
          </p:nvSpPr>
          <p:spPr>
            <a:xfrm>
              <a:off x="977555" y="2971672"/>
              <a:ext cx="53842" cy="55234"/>
            </a:xfrm>
            <a:custGeom>
              <a:avLst/>
              <a:gdLst>
                <a:gd name="connsiteX0" fmla="*/ 53842 w 53842"/>
                <a:gd name="connsiteY0" fmla="*/ 38706 h 55234"/>
                <a:gd name="connsiteX1" fmla="*/ 28040 w 53842"/>
                <a:gd name="connsiteY1" fmla="*/ 55219 h 55234"/>
                <a:gd name="connsiteX2" fmla="*/ 15 w 53842"/>
                <a:gd name="connsiteY2" fmla="*/ 29004 h 55234"/>
                <a:gd name="connsiteX3" fmla="*/ 2 w 53842"/>
                <a:gd name="connsiteY3" fmla="*/ 27783 h 55234"/>
                <a:gd name="connsiteX4" fmla="*/ 27435 w 53842"/>
                <a:gd name="connsiteY4" fmla="*/ 1 h 55234"/>
                <a:gd name="connsiteX5" fmla="*/ 27997 w 53842"/>
                <a:gd name="connsiteY5" fmla="*/ 3 h 55234"/>
                <a:gd name="connsiteX6" fmla="*/ 53799 w 53842"/>
                <a:gd name="connsiteY6" fmla="*/ 16473 h 55234"/>
                <a:gd name="connsiteX7" fmla="*/ 45199 w 53842"/>
                <a:gd name="connsiteY7" fmla="*/ 16473 h 55234"/>
                <a:gd name="connsiteX8" fmla="*/ 27997 w 53842"/>
                <a:gd name="connsiteY8" fmla="*/ 6754 h 55234"/>
                <a:gd name="connsiteX9" fmla="*/ 6661 w 53842"/>
                <a:gd name="connsiteY9" fmla="*/ 27296 h 55234"/>
                <a:gd name="connsiteX10" fmla="*/ 27203 w 53842"/>
                <a:gd name="connsiteY10" fmla="*/ 48632 h 55234"/>
                <a:gd name="connsiteX11" fmla="*/ 45414 w 53842"/>
                <a:gd name="connsiteY11" fmla="*/ 38706 h 5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42" h="55234">
                  <a:moveTo>
                    <a:pt x="53842" y="38706"/>
                  </a:moveTo>
                  <a:cubicBezTo>
                    <a:pt x="49430" y="48971"/>
                    <a:pt x="39209" y="55512"/>
                    <a:pt x="28040" y="55219"/>
                  </a:cubicBezTo>
                  <a:cubicBezTo>
                    <a:pt x="13062" y="55719"/>
                    <a:pt x="515" y="43982"/>
                    <a:pt x="15" y="29004"/>
                  </a:cubicBezTo>
                  <a:cubicBezTo>
                    <a:pt x="2" y="28597"/>
                    <a:pt x="-3" y="28190"/>
                    <a:pt x="2" y="27783"/>
                  </a:cubicBezTo>
                  <a:cubicBezTo>
                    <a:pt x="-95" y="12536"/>
                    <a:pt x="12188" y="97"/>
                    <a:pt x="27435" y="1"/>
                  </a:cubicBezTo>
                  <a:cubicBezTo>
                    <a:pt x="27622" y="-1"/>
                    <a:pt x="27810" y="0"/>
                    <a:pt x="27997" y="3"/>
                  </a:cubicBezTo>
                  <a:cubicBezTo>
                    <a:pt x="39110" y="-134"/>
                    <a:pt x="49245" y="6335"/>
                    <a:pt x="53799" y="16473"/>
                  </a:cubicBezTo>
                  <a:lnTo>
                    <a:pt x="45199" y="16473"/>
                  </a:lnTo>
                  <a:cubicBezTo>
                    <a:pt x="41641" y="10364"/>
                    <a:pt x="35066" y="6649"/>
                    <a:pt x="27997" y="6754"/>
                  </a:cubicBezTo>
                  <a:cubicBezTo>
                    <a:pt x="16433" y="6535"/>
                    <a:pt x="6880" y="15732"/>
                    <a:pt x="6661" y="27296"/>
                  </a:cubicBezTo>
                  <a:cubicBezTo>
                    <a:pt x="6442" y="38861"/>
                    <a:pt x="15639" y="48413"/>
                    <a:pt x="27203" y="48632"/>
                  </a:cubicBezTo>
                  <a:cubicBezTo>
                    <a:pt x="34601" y="48773"/>
                    <a:pt x="41523" y="44999"/>
                    <a:pt x="45414" y="38706"/>
                  </a:cubicBez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5" name="Kombinationstegning: figur 166">
              <a:extLst>
                <a:ext uri="{FF2B5EF4-FFF2-40B4-BE49-F238E27FC236}">
                  <a16:creationId xmlns:a16="http://schemas.microsoft.com/office/drawing/2014/main" id="{9D9F70FA-5A80-4688-856B-78880CA3B6F1}"/>
                </a:ext>
              </a:extLst>
            </p:cNvPr>
            <p:cNvSpPr/>
            <p:nvPr/>
          </p:nvSpPr>
          <p:spPr>
            <a:xfrm>
              <a:off x="1036772" y="2972516"/>
              <a:ext cx="56208" cy="54478"/>
            </a:xfrm>
            <a:custGeom>
              <a:avLst/>
              <a:gdLst>
                <a:gd name="connsiteX0" fmla="*/ 28040 w 56208"/>
                <a:gd name="connsiteY0" fmla="*/ 54462 h 54478"/>
                <a:gd name="connsiteX1" fmla="*/ 14 w 56208"/>
                <a:gd name="connsiteY1" fmla="*/ 28158 h 54478"/>
                <a:gd name="connsiteX2" fmla="*/ 1 w 56208"/>
                <a:gd name="connsiteY2" fmla="*/ 27025 h 54478"/>
                <a:gd name="connsiteX3" fmla="*/ 29204 w 56208"/>
                <a:gd name="connsiteY3" fmla="*/ 22 h 54478"/>
                <a:gd name="connsiteX4" fmla="*/ 56207 w 56208"/>
                <a:gd name="connsiteY4" fmla="*/ 27025 h 54478"/>
                <a:gd name="connsiteX5" fmla="*/ 29218 w 56208"/>
                <a:gd name="connsiteY5" fmla="*/ 54477 h 54478"/>
                <a:gd name="connsiteX6" fmla="*/ 28040 w 56208"/>
                <a:gd name="connsiteY6" fmla="*/ 54462 h 54478"/>
                <a:gd name="connsiteX7" fmla="*/ 48595 w 56208"/>
                <a:gd name="connsiteY7" fmla="*/ 26810 h 54478"/>
                <a:gd name="connsiteX8" fmla="*/ 27699 w 56208"/>
                <a:gd name="connsiteY8" fmla="*/ 6688 h 54478"/>
                <a:gd name="connsiteX9" fmla="*/ 7577 w 56208"/>
                <a:gd name="connsiteY9" fmla="*/ 27584 h 54478"/>
                <a:gd name="connsiteX10" fmla="*/ 28040 w 56208"/>
                <a:gd name="connsiteY10" fmla="*/ 47710 h 54478"/>
                <a:gd name="connsiteX11" fmla="*/ 48600 w 56208"/>
                <a:gd name="connsiteY11" fmla="*/ 27418 h 54478"/>
                <a:gd name="connsiteX12" fmla="*/ 48595 w 56208"/>
                <a:gd name="connsiteY12" fmla="*/ 26810 h 5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8" h="54478">
                  <a:moveTo>
                    <a:pt x="28040" y="54462"/>
                  </a:moveTo>
                  <a:cubicBezTo>
                    <a:pt x="13037" y="54937"/>
                    <a:pt x="489" y="43161"/>
                    <a:pt x="14" y="28158"/>
                  </a:cubicBezTo>
                  <a:cubicBezTo>
                    <a:pt x="2" y="27781"/>
                    <a:pt x="-2" y="27403"/>
                    <a:pt x="1" y="27025"/>
                  </a:cubicBezTo>
                  <a:cubicBezTo>
                    <a:pt x="609" y="11504"/>
                    <a:pt x="13683" y="-585"/>
                    <a:pt x="29204" y="22"/>
                  </a:cubicBezTo>
                  <a:cubicBezTo>
                    <a:pt x="43873" y="596"/>
                    <a:pt x="55633" y="12356"/>
                    <a:pt x="56207" y="27025"/>
                  </a:cubicBezTo>
                  <a:cubicBezTo>
                    <a:pt x="56335" y="42059"/>
                    <a:pt x="44252" y="54349"/>
                    <a:pt x="29218" y="54477"/>
                  </a:cubicBezTo>
                  <a:cubicBezTo>
                    <a:pt x="28825" y="54480"/>
                    <a:pt x="28432" y="54475"/>
                    <a:pt x="28040" y="54462"/>
                  </a:cubicBezTo>
                  <a:close/>
                  <a:moveTo>
                    <a:pt x="48595" y="26810"/>
                  </a:moveTo>
                  <a:cubicBezTo>
                    <a:pt x="48382" y="15483"/>
                    <a:pt x="39026" y="6474"/>
                    <a:pt x="27699" y="6688"/>
                  </a:cubicBezTo>
                  <a:cubicBezTo>
                    <a:pt x="16372" y="6902"/>
                    <a:pt x="7364" y="16258"/>
                    <a:pt x="7577" y="27584"/>
                  </a:cubicBezTo>
                  <a:cubicBezTo>
                    <a:pt x="7788" y="38742"/>
                    <a:pt x="16880" y="47685"/>
                    <a:pt x="28040" y="47710"/>
                  </a:cubicBezTo>
                  <a:cubicBezTo>
                    <a:pt x="39321" y="47784"/>
                    <a:pt x="48526" y="38699"/>
                    <a:pt x="48600" y="27418"/>
                  </a:cubicBezTo>
                  <a:cubicBezTo>
                    <a:pt x="48602" y="27216"/>
                    <a:pt x="48600" y="27013"/>
                    <a:pt x="48595" y="26810"/>
                  </a:cubicBez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6" name="Kombinationstegning: figur 167">
              <a:extLst>
                <a:ext uri="{FF2B5EF4-FFF2-40B4-BE49-F238E27FC236}">
                  <a16:creationId xmlns:a16="http://schemas.microsoft.com/office/drawing/2014/main" id="{FFAB9D34-5C0C-4A35-8835-43A0A086FEB9}"/>
                </a:ext>
              </a:extLst>
            </p:cNvPr>
            <p:cNvSpPr/>
            <p:nvPr/>
          </p:nvSpPr>
          <p:spPr>
            <a:xfrm>
              <a:off x="1098268" y="3005257"/>
              <a:ext cx="19394" cy="30235"/>
            </a:xfrm>
            <a:custGeom>
              <a:avLst/>
              <a:gdLst>
                <a:gd name="connsiteX0" fmla="*/ 86 w 19394"/>
                <a:gd name="connsiteY0" fmla="*/ 30235 h 30235"/>
                <a:gd name="connsiteX1" fmla="*/ 86 w 19394"/>
                <a:gd name="connsiteY1" fmla="*/ 26623 h 30235"/>
                <a:gd name="connsiteX2" fmla="*/ 10708 w 19394"/>
                <a:gd name="connsiteY2" fmla="*/ 13421 h 30235"/>
                <a:gd name="connsiteX3" fmla="*/ 13675 w 19394"/>
                <a:gd name="connsiteY3" fmla="*/ 8432 h 30235"/>
                <a:gd name="connsiteX4" fmla="*/ 9762 w 19394"/>
                <a:gd name="connsiteY4" fmla="*/ 5379 h 30235"/>
                <a:gd name="connsiteX5" fmla="*/ 5805 w 19394"/>
                <a:gd name="connsiteY5" fmla="*/ 8475 h 30235"/>
                <a:gd name="connsiteX6" fmla="*/ 5805 w 19394"/>
                <a:gd name="connsiteY6" fmla="*/ 10023 h 30235"/>
                <a:gd name="connsiteX7" fmla="*/ 0 w 19394"/>
                <a:gd name="connsiteY7" fmla="*/ 10023 h 30235"/>
                <a:gd name="connsiteX8" fmla="*/ 0 w 19394"/>
                <a:gd name="connsiteY8" fmla="*/ 8647 h 30235"/>
                <a:gd name="connsiteX9" fmla="*/ 9495 w 19394"/>
                <a:gd name="connsiteY9" fmla="*/ 15 h 30235"/>
                <a:gd name="connsiteX10" fmla="*/ 9934 w 19394"/>
                <a:gd name="connsiteY10" fmla="*/ 47 h 30235"/>
                <a:gd name="connsiteX11" fmla="*/ 19376 w 19394"/>
                <a:gd name="connsiteY11" fmla="*/ 7714 h 30235"/>
                <a:gd name="connsiteX12" fmla="*/ 19395 w 19394"/>
                <a:gd name="connsiteY12" fmla="*/ 7916 h 30235"/>
                <a:gd name="connsiteX13" fmla="*/ 15481 w 19394"/>
                <a:gd name="connsiteY13" fmla="*/ 15872 h 30235"/>
                <a:gd name="connsiteX14" fmla="*/ 7483 w 19394"/>
                <a:gd name="connsiteY14" fmla="*/ 25505 h 30235"/>
                <a:gd name="connsiteX15" fmla="*/ 19137 w 19394"/>
                <a:gd name="connsiteY15" fmla="*/ 25505 h 30235"/>
                <a:gd name="connsiteX16" fmla="*/ 19137 w 19394"/>
                <a:gd name="connsiteY16" fmla="*/ 30192 h 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94" h="30235">
                  <a:moveTo>
                    <a:pt x="86" y="30235"/>
                  </a:moveTo>
                  <a:lnTo>
                    <a:pt x="86" y="26623"/>
                  </a:lnTo>
                  <a:lnTo>
                    <a:pt x="10708" y="13421"/>
                  </a:lnTo>
                  <a:cubicBezTo>
                    <a:pt x="12557" y="11185"/>
                    <a:pt x="13675" y="9765"/>
                    <a:pt x="13675" y="8432"/>
                  </a:cubicBezTo>
                  <a:cubicBezTo>
                    <a:pt x="13675" y="7099"/>
                    <a:pt x="11740" y="5379"/>
                    <a:pt x="9762" y="5379"/>
                  </a:cubicBezTo>
                  <a:cubicBezTo>
                    <a:pt x="7784" y="5379"/>
                    <a:pt x="5805" y="6583"/>
                    <a:pt x="5805" y="8475"/>
                  </a:cubicBezTo>
                  <a:lnTo>
                    <a:pt x="5805" y="10023"/>
                  </a:lnTo>
                  <a:lnTo>
                    <a:pt x="0" y="10023"/>
                  </a:lnTo>
                  <a:lnTo>
                    <a:pt x="0" y="8647"/>
                  </a:lnTo>
                  <a:cubicBezTo>
                    <a:pt x="238" y="3642"/>
                    <a:pt x="4489" y="-223"/>
                    <a:pt x="9495" y="15"/>
                  </a:cubicBezTo>
                  <a:cubicBezTo>
                    <a:pt x="9641" y="22"/>
                    <a:pt x="9788" y="33"/>
                    <a:pt x="9934" y="47"/>
                  </a:cubicBezTo>
                  <a:cubicBezTo>
                    <a:pt x="14659" y="-444"/>
                    <a:pt x="18886" y="2989"/>
                    <a:pt x="19376" y="7714"/>
                  </a:cubicBezTo>
                  <a:cubicBezTo>
                    <a:pt x="19383" y="7781"/>
                    <a:pt x="19389" y="7849"/>
                    <a:pt x="19395" y="7916"/>
                  </a:cubicBezTo>
                  <a:cubicBezTo>
                    <a:pt x="19109" y="10958"/>
                    <a:pt x="17716" y="13789"/>
                    <a:pt x="15481" y="15872"/>
                  </a:cubicBezTo>
                  <a:lnTo>
                    <a:pt x="7483" y="25505"/>
                  </a:lnTo>
                  <a:lnTo>
                    <a:pt x="19137" y="25505"/>
                  </a:lnTo>
                  <a:lnTo>
                    <a:pt x="19137" y="30192"/>
                  </a:lnTo>
                  <a:close/>
                </a:path>
              </a:pathLst>
            </a:custGeom>
            <a:solidFill>
              <a:srgbClr val="004742"/>
            </a:solidFill>
            <a:ln w="4293" cap="flat">
              <a:noFill/>
              <a:prstDash val="solid"/>
              <a:miter/>
            </a:ln>
          </p:spPr>
          <p:txBody>
            <a:bodyPr rtlCol="0" anchor="ctr"/>
            <a:lstStyle/>
            <a:p>
              <a:pPr defTabSz="1219170"/>
              <a:endParaRPr lang="da-DK" sz="2400">
                <a:solidFill>
                  <a:srgbClr val="000000"/>
                </a:solidFill>
                <a:latin typeface="Calibri"/>
              </a:endParaRPr>
            </a:p>
          </p:txBody>
        </p:sp>
      </p:grpSp>
      <p:grpSp>
        <p:nvGrpSpPr>
          <p:cNvPr id="17" name="Grafik 21" title="Pengeikon">
            <a:extLst>
              <a:ext uri="{FF2B5EF4-FFF2-40B4-BE49-F238E27FC236}">
                <a16:creationId xmlns:a16="http://schemas.microsoft.com/office/drawing/2014/main" id="{530A4187-466D-49E1-8E91-1A4ADF676252}"/>
              </a:ext>
            </a:extLst>
          </p:cNvPr>
          <p:cNvGrpSpPr/>
          <p:nvPr/>
        </p:nvGrpSpPr>
        <p:grpSpPr>
          <a:xfrm>
            <a:off x="10752028" y="4734418"/>
            <a:ext cx="552624" cy="585135"/>
            <a:chOff x="2581300" y="2852660"/>
            <a:chExt cx="414468" cy="438851"/>
          </a:xfrm>
        </p:grpSpPr>
        <p:sp>
          <p:nvSpPr>
            <p:cNvPr id="18" name="Kombinationstegning: figur 177">
              <a:extLst>
                <a:ext uri="{FF2B5EF4-FFF2-40B4-BE49-F238E27FC236}">
                  <a16:creationId xmlns:a16="http://schemas.microsoft.com/office/drawing/2014/main" id="{21E7F5DE-8D24-44E7-BBA3-9DA34CD71D3E}"/>
                </a:ext>
              </a:extLst>
            </p:cNvPr>
            <p:cNvSpPr/>
            <p:nvPr/>
          </p:nvSpPr>
          <p:spPr>
            <a:xfrm>
              <a:off x="2581300" y="2852660"/>
              <a:ext cx="414468" cy="438851"/>
            </a:xfrm>
            <a:custGeom>
              <a:avLst/>
              <a:gdLst>
                <a:gd name="connsiteX0" fmla="*/ 414469 w 414468"/>
                <a:gd name="connsiteY0" fmla="*/ 438852 h 438851"/>
                <a:gd name="connsiteX1" fmla="*/ 414469 w 414468"/>
                <a:gd name="connsiteY1" fmla="*/ 207191 h 438851"/>
                <a:gd name="connsiteX2" fmla="*/ 207234 w 414468"/>
                <a:gd name="connsiteY2" fmla="*/ 0 h 438851"/>
                <a:gd name="connsiteX3" fmla="*/ 0 w 414468"/>
                <a:gd name="connsiteY3" fmla="*/ 207191 h 438851"/>
                <a:gd name="connsiteX4" fmla="*/ 0 w 414468"/>
                <a:gd name="connsiteY4" fmla="*/ 438852 h 438851"/>
                <a:gd name="connsiteX5" fmla="*/ 414469 w 414468"/>
                <a:gd name="connsiteY5" fmla="*/ 438852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68" h="438851">
                  <a:moveTo>
                    <a:pt x="414469" y="438852"/>
                  </a:moveTo>
                  <a:lnTo>
                    <a:pt x="414469" y="207191"/>
                  </a:lnTo>
                  <a:lnTo>
                    <a:pt x="207234" y="0"/>
                  </a:lnTo>
                  <a:lnTo>
                    <a:pt x="0" y="207191"/>
                  </a:lnTo>
                  <a:lnTo>
                    <a:pt x="0" y="438852"/>
                  </a:lnTo>
                  <a:lnTo>
                    <a:pt x="414469" y="438852"/>
                  </a:lnTo>
                  <a:close/>
                </a:path>
              </a:pathLst>
            </a:custGeom>
            <a:solidFill>
              <a:srgbClr val="A6C4C4"/>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19" name="Kombinationstegning: figur 178">
              <a:extLst>
                <a:ext uri="{FF2B5EF4-FFF2-40B4-BE49-F238E27FC236}">
                  <a16:creationId xmlns:a16="http://schemas.microsoft.com/office/drawing/2014/main" id="{9B6204B4-557D-4975-94A9-A642192B2E3C}"/>
                </a:ext>
              </a:extLst>
            </p:cNvPr>
            <p:cNvSpPr/>
            <p:nvPr/>
          </p:nvSpPr>
          <p:spPr>
            <a:xfrm>
              <a:off x="2674961" y="3069656"/>
              <a:ext cx="227101" cy="191365"/>
            </a:xfrm>
            <a:custGeom>
              <a:avLst/>
              <a:gdLst>
                <a:gd name="connsiteX0" fmla="*/ 226844 w 227101"/>
                <a:gd name="connsiteY0" fmla="*/ 191366 h 191365"/>
                <a:gd name="connsiteX1" fmla="*/ 227102 w 227101"/>
                <a:gd name="connsiteY1" fmla="*/ 180056 h 191365"/>
                <a:gd name="connsiteX2" fmla="*/ 113573 w 227101"/>
                <a:gd name="connsiteY2" fmla="*/ 0 h 191365"/>
                <a:gd name="connsiteX3" fmla="*/ 0 w 227101"/>
                <a:gd name="connsiteY3" fmla="*/ 180056 h 191365"/>
                <a:gd name="connsiteX4" fmla="*/ 258 w 227101"/>
                <a:gd name="connsiteY4" fmla="*/ 191366 h 19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01" h="191365">
                  <a:moveTo>
                    <a:pt x="226844" y="191366"/>
                  </a:moveTo>
                  <a:cubicBezTo>
                    <a:pt x="226844" y="187625"/>
                    <a:pt x="227102" y="183840"/>
                    <a:pt x="227102" y="180056"/>
                  </a:cubicBezTo>
                  <a:cubicBezTo>
                    <a:pt x="227102" y="80589"/>
                    <a:pt x="176272" y="0"/>
                    <a:pt x="113573" y="0"/>
                  </a:cubicBezTo>
                  <a:cubicBezTo>
                    <a:pt x="50873" y="0"/>
                    <a:pt x="0" y="80589"/>
                    <a:pt x="0" y="180056"/>
                  </a:cubicBezTo>
                  <a:cubicBezTo>
                    <a:pt x="0" y="183840"/>
                    <a:pt x="0" y="187625"/>
                    <a:pt x="258" y="191366"/>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0" name="Kombinationstegning: figur 179">
              <a:extLst>
                <a:ext uri="{FF2B5EF4-FFF2-40B4-BE49-F238E27FC236}">
                  <a16:creationId xmlns:a16="http://schemas.microsoft.com/office/drawing/2014/main" id="{DB0E8C49-0BAD-45A8-9267-404F6CAEDC5F}"/>
                </a:ext>
              </a:extLst>
            </p:cNvPr>
            <p:cNvSpPr/>
            <p:nvPr/>
          </p:nvSpPr>
          <p:spPr>
            <a:xfrm>
              <a:off x="2750949" y="2991690"/>
              <a:ext cx="75299" cy="63301"/>
            </a:xfrm>
            <a:custGeom>
              <a:avLst/>
              <a:gdLst>
                <a:gd name="connsiteX0" fmla="*/ 0 w 75299"/>
                <a:gd name="connsiteY0" fmla="*/ 0 h 63301"/>
                <a:gd name="connsiteX1" fmla="*/ 0 w 75299"/>
                <a:gd name="connsiteY1" fmla="*/ 3741 h 63301"/>
                <a:gd name="connsiteX2" fmla="*/ 37671 w 75299"/>
                <a:gd name="connsiteY2" fmla="*/ 63301 h 63301"/>
                <a:gd name="connsiteX3" fmla="*/ 75299 w 75299"/>
                <a:gd name="connsiteY3" fmla="*/ 3741 h 63301"/>
                <a:gd name="connsiteX4" fmla="*/ 75299 w 75299"/>
                <a:gd name="connsiteY4" fmla="*/ 0 h 6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9" h="63301">
                  <a:moveTo>
                    <a:pt x="0" y="0"/>
                  </a:moveTo>
                  <a:cubicBezTo>
                    <a:pt x="0" y="1247"/>
                    <a:pt x="0" y="2494"/>
                    <a:pt x="0" y="3741"/>
                  </a:cubicBezTo>
                  <a:cubicBezTo>
                    <a:pt x="0" y="36639"/>
                    <a:pt x="16857" y="63301"/>
                    <a:pt x="37671" y="63301"/>
                  </a:cubicBezTo>
                  <a:cubicBezTo>
                    <a:pt x="58485" y="63301"/>
                    <a:pt x="75299" y="36639"/>
                    <a:pt x="75299" y="3741"/>
                  </a:cubicBezTo>
                  <a:cubicBezTo>
                    <a:pt x="75299" y="2494"/>
                    <a:pt x="75299" y="1247"/>
                    <a:pt x="75299" y="0"/>
                  </a:cubicBezTo>
                  <a:close/>
                </a:path>
              </a:pathLst>
            </a:custGeom>
            <a:solidFill>
              <a:srgbClr val="FFFFFF"/>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1" name="Kombinationstegning: figur 180">
              <a:extLst>
                <a:ext uri="{FF2B5EF4-FFF2-40B4-BE49-F238E27FC236}">
                  <a16:creationId xmlns:a16="http://schemas.microsoft.com/office/drawing/2014/main" id="{DE4A658C-79E8-40F8-8B80-03E8813DB3DC}"/>
                </a:ext>
              </a:extLst>
            </p:cNvPr>
            <p:cNvSpPr/>
            <p:nvPr/>
          </p:nvSpPr>
          <p:spPr>
            <a:xfrm>
              <a:off x="2581300" y="3115928"/>
              <a:ext cx="6450" cy="96285"/>
            </a:xfrm>
            <a:custGeom>
              <a:avLst/>
              <a:gdLst>
                <a:gd name="connsiteX0" fmla="*/ 0 w 6450"/>
                <a:gd name="connsiteY0" fmla="*/ 0 h 96285"/>
                <a:gd name="connsiteX1" fmla="*/ 6451 w 6450"/>
                <a:gd name="connsiteY1" fmla="*/ 0 h 96285"/>
                <a:gd name="connsiteX2" fmla="*/ 6451 w 6450"/>
                <a:gd name="connsiteY2" fmla="*/ 96285 h 96285"/>
                <a:gd name="connsiteX3" fmla="*/ 0 w 6450"/>
                <a:gd name="connsiteY3" fmla="*/ 96285 h 96285"/>
              </a:gdLst>
              <a:ahLst/>
              <a:cxnLst>
                <a:cxn ang="0">
                  <a:pos x="connsiteX0" y="connsiteY0"/>
                </a:cxn>
                <a:cxn ang="0">
                  <a:pos x="connsiteX1" y="connsiteY1"/>
                </a:cxn>
                <a:cxn ang="0">
                  <a:pos x="connsiteX2" y="connsiteY2"/>
                </a:cxn>
                <a:cxn ang="0">
                  <a:pos x="connsiteX3" y="connsiteY3"/>
                </a:cxn>
              </a:cxnLst>
              <a:rect l="l" t="t" r="r" b="b"/>
              <a:pathLst>
                <a:path w="6450" h="96285">
                  <a:moveTo>
                    <a:pt x="0" y="0"/>
                  </a:moveTo>
                  <a:lnTo>
                    <a:pt x="6451" y="0"/>
                  </a:lnTo>
                  <a:lnTo>
                    <a:pt x="6451" y="96285"/>
                  </a:lnTo>
                  <a:lnTo>
                    <a:pt x="0" y="96285"/>
                  </a:ln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2" name="Kombinationstegning: figur 181">
              <a:extLst>
                <a:ext uri="{FF2B5EF4-FFF2-40B4-BE49-F238E27FC236}">
                  <a16:creationId xmlns:a16="http://schemas.microsoft.com/office/drawing/2014/main" id="{59450B04-567B-4833-9C1B-ADFDAC8A15F5}"/>
                </a:ext>
              </a:extLst>
            </p:cNvPr>
            <p:cNvSpPr/>
            <p:nvPr/>
          </p:nvSpPr>
          <p:spPr>
            <a:xfrm>
              <a:off x="2746046" y="3151492"/>
              <a:ext cx="40853" cy="54055"/>
            </a:xfrm>
            <a:custGeom>
              <a:avLst/>
              <a:gdLst>
                <a:gd name="connsiteX0" fmla="*/ 39348 w 40853"/>
                <a:gd name="connsiteY0" fmla="*/ 0 h 54055"/>
                <a:gd name="connsiteX1" fmla="*/ 30189 w 40853"/>
                <a:gd name="connsiteY1" fmla="*/ 0 h 54055"/>
                <a:gd name="connsiteX2" fmla="*/ 7784 w 40853"/>
                <a:gd name="connsiteY2" fmla="*/ 23910 h 54055"/>
                <a:gd name="connsiteX3" fmla="*/ 7526 w 40853"/>
                <a:gd name="connsiteY3" fmla="*/ 23910 h 54055"/>
                <a:gd name="connsiteX4" fmla="*/ 7526 w 40853"/>
                <a:gd name="connsiteY4" fmla="*/ 0 h 54055"/>
                <a:gd name="connsiteX5" fmla="*/ 0 w 40853"/>
                <a:gd name="connsiteY5" fmla="*/ 0 h 54055"/>
                <a:gd name="connsiteX6" fmla="*/ 0 w 40853"/>
                <a:gd name="connsiteY6" fmla="*/ 54056 h 54055"/>
                <a:gd name="connsiteX7" fmla="*/ 7526 w 40853"/>
                <a:gd name="connsiteY7" fmla="*/ 54056 h 54055"/>
                <a:gd name="connsiteX8" fmla="*/ 7526 w 40853"/>
                <a:gd name="connsiteY8" fmla="*/ 29630 h 54055"/>
                <a:gd name="connsiteX9" fmla="*/ 7784 w 40853"/>
                <a:gd name="connsiteY9" fmla="*/ 29630 h 54055"/>
                <a:gd name="connsiteX10" fmla="*/ 30834 w 40853"/>
                <a:gd name="connsiteY10" fmla="*/ 54056 h 54055"/>
                <a:gd name="connsiteX11" fmla="*/ 40853 w 40853"/>
                <a:gd name="connsiteY11" fmla="*/ 54056 h 54055"/>
                <a:gd name="connsiteX12" fmla="*/ 14320 w 40853"/>
                <a:gd name="connsiteY12" fmla="*/ 26060 h 54055"/>
                <a:gd name="connsiteX13" fmla="*/ 39348 w 40853"/>
                <a:gd name="connsiteY13" fmla="*/ 0 h 5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53" h="54055">
                  <a:moveTo>
                    <a:pt x="39348" y="0"/>
                  </a:moveTo>
                  <a:lnTo>
                    <a:pt x="30189" y="0"/>
                  </a:lnTo>
                  <a:lnTo>
                    <a:pt x="7784" y="23910"/>
                  </a:lnTo>
                  <a:lnTo>
                    <a:pt x="7526" y="23910"/>
                  </a:lnTo>
                  <a:lnTo>
                    <a:pt x="7526" y="0"/>
                  </a:lnTo>
                  <a:lnTo>
                    <a:pt x="0" y="0"/>
                  </a:lnTo>
                  <a:lnTo>
                    <a:pt x="0" y="54056"/>
                  </a:lnTo>
                  <a:lnTo>
                    <a:pt x="7526" y="54056"/>
                  </a:lnTo>
                  <a:lnTo>
                    <a:pt x="7526" y="29630"/>
                  </a:lnTo>
                  <a:lnTo>
                    <a:pt x="7784" y="29630"/>
                  </a:lnTo>
                  <a:lnTo>
                    <a:pt x="30834" y="54056"/>
                  </a:lnTo>
                  <a:lnTo>
                    <a:pt x="40853" y="54056"/>
                  </a:lnTo>
                  <a:lnTo>
                    <a:pt x="14320" y="26060"/>
                  </a:lnTo>
                  <a:lnTo>
                    <a:pt x="39348" y="0"/>
                  </a:ln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3" name="Kombinationstegning: figur 182">
              <a:extLst>
                <a:ext uri="{FF2B5EF4-FFF2-40B4-BE49-F238E27FC236}">
                  <a16:creationId xmlns:a16="http://schemas.microsoft.com/office/drawing/2014/main" id="{441162EF-528C-45C1-91F6-F76AB28511B5}"/>
                </a:ext>
              </a:extLst>
            </p:cNvPr>
            <p:cNvSpPr/>
            <p:nvPr/>
          </p:nvSpPr>
          <p:spPr>
            <a:xfrm>
              <a:off x="2792189" y="3151492"/>
              <a:ext cx="42702" cy="54055"/>
            </a:xfrm>
            <a:custGeom>
              <a:avLst/>
              <a:gdLst>
                <a:gd name="connsiteX0" fmla="*/ 41498 w 42702"/>
                <a:gd name="connsiteY0" fmla="*/ 16040 h 54055"/>
                <a:gd name="connsiteX1" fmla="*/ 23308 w 42702"/>
                <a:gd name="connsiteY1" fmla="*/ 0 h 54055"/>
                <a:gd name="connsiteX2" fmla="*/ 0 w 42702"/>
                <a:gd name="connsiteY2" fmla="*/ 0 h 54055"/>
                <a:gd name="connsiteX3" fmla="*/ 0 w 42702"/>
                <a:gd name="connsiteY3" fmla="*/ 54056 h 54055"/>
                <a:gd name="connsiteX4" fmla="*/ 7440 w 42702"/>
                <a:gd name="connsiteY4" fmla="*/ 54056 h 54055"/>
                <a:gd name="connsiteX5" fmla="*/ 7440 w 42702"/>
                <a:gd name="connsiteY5" fmla="*/ 32812 h 54055"/>
                <a:gd name="connsiteX6" fmla="*/ 22018 w 42702"/>
                <a:gd name="connsiteY6" fmla="*/ 32812 h 54055"/>
                <a:gd name="connsiteX7" fmla="*/ 34102 w 42702"/>
                <a:gd name="connsiteY7" fmla="*/ 54056 h 54055"/>
                <a:gd name="connsiteX8" fmla="*/ 42703 w 42702"/>
                <a:gd name="connsiteY8" fmla="*/ 54056 h 54055"/>
                <a:gd name="connsiteX9" fmla="*/ 29543 w 42702"/>
                <a:gd name="connsiteY9" fmla="*/ 31866 h 54055"/>
                <a:gd name="connsiteX10" fmla="*/ 41498 w 42702"/>
                <a:gd name="connsiteY10" fmla="*/ 16040 h 54055"/>
                <a:gd name="connsiteX11" fmla="*/ 7440 w 42702"/>
                <a:gd name="connsiteY11" fmla="*/ 26490 h 54055"/>
                <a:gd name="connsiteX12" fmla="*/ 7440 w 42702"/>
                <a:gd name="connsiteY12" fmla="*/ 6580 h 54055"/>
                <a:gd name="connsiteX13" fmla="*/ 23136 w 42702"/>
                <a:gd name="connsiteY13" fmla="*/ 6580 h 54055"/>
                <a:gd name="connsiteX14" fmla="*/ 33701 w 42702"/>
                <a:gd name="connsiteY14" fmla="*/ 15929 h 54055"/>
                <a:gd name="connsiteX15" fmla="*/ 33715 w 42702"/>
                <a:gd name="connsiteY15" fmla="*/ 16212 h 54055"/>
                <a:gd name="connsiteX16" fmla="*/ 23716 w 42702"/>
                <a:gd name="connsiteY16" fmla="*/ 26426 h 54055"/>
                <a:gd name="connsiteX17" fmla="*/ 22964 w 42702"/>
                <a:gd name="connsiteY17" fmla="*/ 26404 h 5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2" h="54055">
                  <a:moveTo>
                    <a:pt x="41498" y="16040"/>
                  </a:moveTo>
                  <a:cubicBezTo>
                    <a:pt x="41498" y="6666"/>
                    <a:pt x="34575" y="0"/>
                    <a:pt x="23308" y="0"/>
                  </a:cubicBezTo>
                  <a:lnTo>
                    <a:pt x="0" y="0"/>
                  </a:lnTo>
                  <a:lnTo>
                    <a:pt x="0" y="54056"/>
                  </a:lnTo>
                  <a:lnTo>
                    <a:pt x="7440" y="54056"/>
                  </a:lnTo>
                  <a:lnTo>
                    <a:pt x="7440" y="32812"/>
                  </a:lnTo>
                  <a:lnTo>
                    <a:pt x="22018" y="32812"/>
                  </a:lnTo>
                  <a:lnTo>
                    <a:pt x="34102" y="54056"/>
                  </a:lnTo>
                  <a:lnTo>
                    <a:pt x="42703" y="54056"/>
                  </a:lnTo>
                  <a:lnTo>
                    <a:pt x="29543" y="31866"/>
                  </a:lnTo>
                  <a:cubicBezTo>
                    <a:pt x="36676" y="29939"/>
                    <a:pt x="41597" y="23428"/>
                    <a:pt x="41498" y="16040"/>
                  </a:cubicBezTo>
                  <a:close/>
                  <a:moveTo>
                    <a:pt x="7440" y="26490"/>
                  </a:moveTo>
                  <a:lnTo>
                    <a:pt x="7440" y="6580"/>
                  </a:lnTo>
                  <a:lnTo>
                    <a:pt x="23136" y="6580"/>
                  </a:lnTo>
                  <a:cubicBezTo>
                    <a:pt x="28636" y="6244"/>
                    <a:pt x="33366" y="10433"/>
                    <a:pt x="33701" y="15929"/>
                  </a:cubicBezTo>
                  <a:cubicBezTo>
                    <a:pt x="33707" y="16023"/>
                    <a:pt x="33712" y="16118"/>
                    <a:pt x="33715" y="16212"/>
                  </a:cubicBezTo>
                  <a:cubicBezTo>
                    <a:pt x="33774" y="21794"/>
                    <a:pt x="29297" y="26366"/>
                    <a:pt x="23716" y="26426"/>
                  </a:cubicBezTo>
                  <a:cubicBezTo>
                    <a:pt x="23465" y="26426"/>
                    <a:pt x="23214" y="26421"/>
                    <a:pt x="22964" y="26404"/>
                  </a:cubicBez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sp>
          <p:nvSpPr>
            <p:cNvPr id="24" name="Kombinationstegning: figur 183">
              <a:extLst>
                <a:ext uri="{FF2B5EF4-FFF2-40B4-BE49-F238E27FC236}">
                  <a16:creationId xmlns:a16="http://schemas.microsoft.com/office/drawing/2014/main" id="{64F1CD80-AE1C-41B7-81F8-6FE002FEC25B}"/>
                </a:ext>
              </a:extLst>
            </p:cNvPr>
            <p:cNvSpPr/>
            <p:nvPr/>
          </p:nvSpPr>
          <p:spPr>
            <a:xfrm>
              <a:off x="2783976" y="2852660"/>
              <a:ext cx="211792" cy="438851"/>
            </a:xfrm>
            <a:custGeom>
              <a:avLst/>
              <a:gdLst>
                <a:gd name="connsiteX0" fmla="*/ 4558 w 211792"/>
                <a:gd name="connsiteY0" fmla="*/ 0 h 438851"/>
                <a:gd name="connsiteX1" fmla="*/ 0 w 211792"/>
                <a:gd name="connsiteY1" fmla="*/ 4558 h 438851"/>
                <a:gd name="connsiteX2" fmla="*/ 205342 w 211792"/>
                <a:gd name="connsiteY2" fmla="*/ 209901 h 438851"/>
                <a:gd name="connsiteX3" fmla="*/ 205342 w 211792"/>
                <a:gd name="connsiteY3" fmla="*/ 438852 h 438851"/>
                <a:gd name="connsiteX4" fmla="*/ 211793 w 211792"/>
                <a:gd name="connsiteY4" fmla="*/ 438852 h 438851"/>
                <a:gd name="connsiteX5" fmla="*/ 211793 w 211792"/>
                <a:gd name="connsiteY5" fmla="*/ 207191 h 438851"/>
                <a:gd name="connsiteX6" fmla="*/ 4558 w 211792"/>
                <a:gd name="connsiteY6" fmla="*/ 0 h 4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92" h="438851">
                  <a:moveTo>
                    <a:pt x="4558" y="0"/>
                  </a:moveTo>
                  <a:lnTo>
                    <a:pt x="0" y="4558"/>
                  </a:lnTo>
                  <a:lnTo>
                    <a:pt x="205342" y="209901"/>
                  </a:lnTo>
                  <a:lnTo>
                    <a:pt x="205342" y="438852"/>
                  </a:lnTo>
                  <a:lnTo>
                    <a:pt x="211793" y="438852"/>
                  </a:lnTo>
                  <a:lnTo>
                    <a:pt x="211793" y="207191"/>
                  </a:lnTo>
                  <a:lnTo>
                    <a:pt x="4558" y="0"/>
                  </a:lnTo>
                  <a:close/>
                </a:path>
              </a:pathLst>
            </a:custGeom>
            <a:solidFill>
              <a:srgbClr val="023F3C"/>
            </a:solidFill>
            <a:ln w="4293" cap="flat">
              <a:noFill/>
              <a:prstDash val="solid"/>
              <a:miter/>
            </a:ln>
          </p:spPr>
          <p:txBody>
            <a:bodyPr rtlCol="0" anchor="ctr"/>
            <a:lstStyle/>
            <a:p>
              <a:pPr defTabSz="1219170"/>
              <a:endParaRPr lang="da-DK" sz="2400">
                <a:solidFill>
                  <a:srgbClr val="000000"/>
                </a:solidFill>
                <a:latin typeface="Calibri"/>
              </a:endParaRPr>
            </a:p>
          </p:txBody>
        </p:sp>
      </p:grpSp>
    </p:spTree>
    <p:extLst>
      <p:ext uri="{BB962C8B-B14F-4D97-AF65-F5344CB8AC3E}">
        <p14:creationId xmlns:p14="http://schemas.microsoft.com/office/powerpoint/2010/main" val="1394097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Program for i dag</a:t>
            </a:r>
            <a:endParaRPr lang="da-DK" dirty="0"/>
          </a:p>
        </p:txBody>
      </p:sp>
      <p:graphicFrame>
        <p:nvGraphicFramePr>
          <p:cNvPr id="7" name="Tabel 6" title="Dagens program"/>
          <p:cNvGraphicFramePr>
            <a:graphicFrameLocks noGrp="1"/>
          </p:cNvGraphicFramePr>
          <p:nvPr>
            <p:extLst>
              <p:ext uri="{D42A27DB-BD31-4B8C-83A1-F6EECF244321}">
                <p14:modId xmlns:p14="http://schemas.microsoft.com/office/powerpoint/2010/main" val="700686585"/>
              </p:ext>
            </p:extLst>
          </p:nvPr>
        </p:nvGraphicFramePr>
        <p:xfrm>
          <a:off x="1007435" y="1412774"/>
          <a:ext cx="10369152" cy="4608513"/>
        </p:xfrm>
        <a:graphic>
          <a:graphicData uri="http://schemas.openxmlformats.org/drawingml/2006/table">
            <a:tbl>
              <a:tblPr firstRow="1" firstCol="1" bandRow="1">
                <a:tableStyleId>{5C22544A-7EE6-4342-B048-85BDC9FD1C3A}</a:tableStyleId>
              </a:tblPr>
              <a:tblGrid>
                <a:gridCol w="1620573">
                  <a:extLst>
                    <a:ext uri="{9D8B030D-6E8A-4147-A177-3AD203B41FA5}">
                      <a16:colId xmlns:a16="http://schemas.microsoft.com/office/drawing/2014/main" val="647551710"/>
                    </a:ext>
                  </a:extLst>
                </a:gridCol>
                <a:gridCol w="8748579">
                  <a:extLst>
                    <a:ext uri="{9D8B030D-6E8A-4147-A177-3AD203B41FA5}">
                      <a16:colId xmlns:a16="http://schemas.microsoft.com/office/drawing/2014/main" val="2500519343"/>
                    </a:ext>
                  </a:extLst>
                </a:gridCol>
              </a:tblGrid>
              <a:tr h="288032">
                <a:tc>
                  <a:txBody>
                    <a:bodyPr/>
                    <a:lstStyle/>
                    <a:p>
                      <a:pPr>
                        <a:lnSpc>
                          <a:spcPct val="107000"/>
                        </a:lnSpc>
                        <a:spcAft>
                          <a:spcPts val="0"/>
                        </a:spcAft>
                      </a:pPr>
                      <a:r>
                        <a:rPr lang="da-DK" sz="1300" dirty="0">
                          <a:effectLst/>
                        </a:rPr>
                        <a:t>Tid</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nchor="ctr"/>
                </a:tc>
                <a:tc>
                  <a:txBody>
                    <a:bodyPr/>
                    <a:lstStyle/>
                    <a:p>
                      <a:pPr>
                        <a:lnSpc>
                          <a:spcPct val="107000"/>
                        </a:lnSpc>
                        <a:spcAft>
                          <a:spcPts val="0"/>
                        </a:spcAft>
                      </a:pPr>
                      <a:r>
                        <a:rPr lang="da-DK" sz="1300">
                          <a:effectLst/>
                        </a:rPr>
                        <a:t>Programpunkt</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nchor="ctr"/>
                </a:tc>
                <a:extLst>
                  <a:ext uri="{0D108BD9-81ED-4DB2-BD59-A6C34878D82A}">
                    <a16:rowId xmlns:a16="http://schemas.microsoft.com/office/drawing/2014/main" val="2375085253"/>
                  </a:ext>
                </a:extLst>
              </a:tr>
              <a:tr h="576064">
                <a:tc>
                  <a:txBody>
                    <a:bodyPr/>
                    <a:lstStyle/>
                    <a:p>
                      <a:pPr>
                        <a:lnSpc>
                          <a:spcPct val="107000"/>
                        </a:lnSpc>
                        <a:spcAft>
                          <a:spcPts val="0"/>
                        </a:spcAft>
                      </a:pPr>
                      <a:r>
                        <a:rPr lang="da-DK" sz="1300" dirty="0">
                          <a:effectLst/>
                        </a:rPr>
                        <a:t>9.45-10.15</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a:t>
                      </a:r>
                      <a:r>
                        <a:rPr lang="da-DK" sz="1300" dirty="0" smtClean="0">
                          <a:effectLst/>
                        </a:rPr>
                        <a:t>Karoline Amalie Steen, Kontorchef KL og Troels Graversen, Chefkonsulent KL: </a:t>
                      </a:r>
                      <a:r>
                        <a:rPr lang="da-DK" sz="1300" dirty="0">
                          <a:effectLst/>
                        </a:rPr>
                        <a:t>Hvad er centrale opmærksomheder for kommunerne i tilsynet, hvad skal styrkes, og hvilke nye tiltag er allerede iværksat.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500432668"/>
                  </a:ext>
                </a:extLst>
              </a:tr>
              <a:tr h="288032">
                <a:tc>
                  <a:txBody>
                    <a:bodyPr/>
                    <a:lstStyle/>
                    <a:p>
                      <a:pPr>
                        <a:lnSpc>
                          <a:spcPct val="107000"/>
                        </a:lnSpc>
                        <a:spcAft>
                          <a:spcPts val="0"/>
                        </a:spcAft>
                      </a:pPr>
                      <a:r>
                        <a:rPr lang="da-DK" sz="1300">
                          <a:effectLst/>
                        </a:rPr>
                        <a:t>10:15-10.30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Pause</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647285654"/>
                  </a:ext>
                </a:extLst>
              </a:tr>
              <a:tr h="576064">
                <a:tc>
                  <a:txBody>
                    <a:bodyPr/>
                    <a:lstStyle/>
                    <a:p>
                      <a:pPr>
                        <a:lnSpc>
                          <a:spcPct val="107000"/>
                        </a:lnSpc>
                        <a:spcAft>
                          <a:spcPts val="0"/>
                        </a:spcAft>
                      </a:pPr>
                      <a:r>
                        <a:rPr lang="da-DK" sz="1300">
                          <a:effectLst/>
                        </a:rPr>
                        <a:t>10.30-10.50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Christina Krog, Kredskonsulent BL: Strategiske udlejnings- og anvisningsaftaler som ramme om socialt bæredygtige byer.</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136015033"/>
                  </a:ext>
                </a:extLst>
              </a:tr>
              <a:tr h="576064">
                <a:tc>
                  <a:txBody>
                    <a:bodyPr/>
                    <a:lstStyle/>
                    <a:p>
                      <a:pPr>
                        <a:lnSpc>
                          <a:spcPct val="107000"/>
                        </a:lnSpc>
                        <a:spcAft>
                          <a:spcPts val="0"/>
                        </a:spcAft>
                      </a:pPr>
                      <a:r>
                        <a:rPr lang="da-DK" sz="1300">
                          <a:effectLst/>
                        </a:rPr>
                        <a:t>10.50-11.20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Oplæg fra </a:t>
                      </a:r>
                      <a:r>
                        <a:rPr lang="da-DK" sz="1300" dirty="0" smtClean="0">
                          <a:effectLst/>
                        </a:rPr>
                        <a:t>hhv</a:t>
                      </a:r>
                      <a:r>
                        <a:rPr lang="da-DK" sz="1300" dirty="0">
                          <a:effectLst/>
                        </a:rPr>
                        <a:t>. </a:t>
                      </a:r>
                      <a:r>
                        <a:rPr lang="da-DK" sz="1300" smtClean="0">
                          <a:effectLst/>
                        </a:rPr>
                        <a:t>Københavns Kommune </a:t>
                      </a:r>
                      <a:r>
                        <a:rPr lang="da-DK" sz="1300" dirty="0" smtClean="0">
                          <a:effectLst/>
                        </a:rPr>
                        <a:t>og </a:t>
                      </a:r>
                      <a:r>
                        <a:rPr lang="da-DK" sz="1300" smtClean="0">
                          <a:effectLst/>
                        </a:rPr>
                        <a:t>Viborg Kommune om </a:t>
                      </a:r>
                      <a:r>
                        <a:rPr lang="da-DK" sz="1300" dirty="0">
                          <a:effectLst/>
                        </a:rPr>
                        <a:t>tilsyn og styringsdialogen: Eksempler på udfordringer, løsninger og potentialer.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180282197"/>
                  </a:ext>
                </a:extLst>
              </a:tr>
              <a:tr h="288032">
                <a:tc>
                  <a:txBody>
                    <a:bodyPr/>
                    <a:lstStyle/>
                    <a:p>
                      <a:pPr>
                        <a:lnSpc>
                          <a:spcPct val="107000"/>
                        </a:lnSpc>
                        <a:spcAft>
                          <a:spcPts val="0"/>
                        </a:spcAft>
                      </a:pPr>
                      <a:r>
                        <a:rPr lang="da-DK" sz="1300">
                          <a:effectLst/>
                        </a:rPr>
                        <a:t>11.20-12.15</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Frokost</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3296844375"/>
                  </a:ext>
                </a:extLst>
              </a:tr>
              <a:tr h="1152129">
                <a:tc>
                  <a:txBody>
                    <a:bodyPr/>
                    <a:lstStyle/>
                    <a:p>
                      <a:pPr>
                        <a:lnSpc>
                          <a:spcPct val="107000"/>
                        </a:lnSpc>
                        <a:spcAft>
                          <a:spcPts val="0"/>
                        </a:spcAft>
                      </a:pPr>
                      <a:r>
                        <a:rPr lang="da-DK" sz="1300">
                          <a:effectLst/>
                        </a:rPr>
                        <a:t>12.15-15.00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Workshops a 45 min, kaffe og kage serveres undervejs, 15 min pause mellem workshops </a:t>
                      </a:r>
                    </a:p>
                    <a:p>
                      <a:pPr>
                        <a:lnSpc>
                          <a:spcPct val="107000"/>
                        </a:lnSpc>
                        <a:spcAft>
                          <a:spcPts val="0"/>
                        </a:spcAft>
                      </a:pPr>
                      <a:r>
                        <a:rPr lang="da-DK" sz="1300" dirty="0">
                          <a:effectLst/>
                        </a:rPr>
                        <a:t>Der er afsat tid til, at der kan deltages i alle workshops.</a:t>
                      </a:r>
                    </a:p>
                    <a:p>
                      <a:pPr>
                        <a:lnSpc>
                          <a:spcPct val="107000"/>
                        </a:lnSpc>
                        <a:spcAft>
                          <a:spcPts val="0"/>
                        </a:spcAft>
                      </a:pPr>
                      <a:r>
                        <a:rPr lang="da-DK" sz="1300" dirty="0">
                          <a:effectLst/>
                        </a:rPr>
                        <a:t>Formålet med </a:t>
                      </a:r>
                      <a:r>
                        <a:rPr lang="da-DK" sz="1300" dirty="0" err="1">
                          <a:effectLst/>
                        </a:rPr>
                        <a:t>workshoppene</a:t>
                      </a:r>
                      <a:r>
                        <a:rPr lang="da-DK" sz="1300" dirty="0">
                          <a:effectLst/>
                        </a:rPr>
                        <a:t> er vidensdeling og konkrete værktøjer til et bedre tilsyn. </a:t>
                      </a:r>
                    </a:p>
                    <a:p>
                      <a:pPr>
                        <a:lnSpc>
                          <a:spcPct val="107000"/>
                        </a:lnSpc>
                        <a:spcAft>
                          <a:spcPts val="0"/>
                        </a:spcAft>
                      </a:pPr>
                      <a:r>
                        <a:rPr lang="da-DK" sz="1300" dirty="0">
                          <a:effectLst/>
                        </a:rPr>
                        <a:t>Formatet er korte oplæg og efterfølgende drøftelse og Q&amp;A</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620886203"/>
                  </a:ext>
                </a:extLst>
              </a:tr>
              <a:tr h="576064">
                <a:tc>
                  <a:txBody>
                    <a:bodyPr/>
                    <a:lstStyle/>
                    <a:p>
                      <a:pPr>
                        <a:lnSpc>
                          <a:spcPct val="107000"/>
                        </a:lnSpc>
                        <a:spcAft>
                          <a:spcPts val="0"/>
                        </a:spcAft>
                      </a:pPr>
                      <a:r>
                        <a:rPr lang="da-DK" sz="1300" dirty="0">
                          <a:effectLst/>
                        </a:rPr>
                        <a:t>15.00-15.20</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Bolig og Planstyrelsen:  Opsamling og styringsdialogens potentialer (</a:t>
                      </a:r>
                      <a:r>
                        <a:rPr lang="da-DK" sz="1300" dirty="0" err="1">
                          <a:effectLst/>
                        </a:rPr>
                        <a:t>faciliteret</a:t>
                      </a:r>
                      <a:r>
                        <a:rPr lang="da-DK" sz="1300" dirty="0">
                          <a:effectLst/>
                        </a:rPr>
                        <a:t> drøftelse i salen) </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416149687"/>
                  </a:ext>
                </a:extLst>
              </a:tr>
              <a:tr h="288032">
                <a:tc>
                  <a:txBody>
                    <a:bodyPr/>
                    <a:lstStyle/>
                    <a:p>
                      <a:pPr>
                        <a:lnSpc>
                          <a:spcPct val="107000"/>
                        </a:lnSpc>
                        <a:spcAft>
                          <a:spcPts val="0"/>
                        </a:spcAft>
                      </a:pPr>
                      <a:r>
                        <a:rPr lang="da-DK" sz="1300">
                          <a:effectLst/>
                        </a:rPr>
                        <a:t>15.20-15.30</a:t>
                      </a:r>
                      <a:endParaRPr lang="da-DK" sz="130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tc>
                  <a:txBody>
                    <a:bodyPr/>
                    <a:lstStyle/>
                    <a:p>
                      <a:pPr>
                        <a:lnSpc>
                          <a:spcPct val="107000"/>
                        </a:lnSpc>
                        <a:spcAft>
                          <a:spcPts val="0"/>
                        </a:spcAft>
                      </a:pPr>
                      <a:r>
                        <a:rPr lang="da-DK" sz="1300" dirty="0">
                          <a:effectLst/>
                        </a:rPr>
                        <a:t>Tak for i dag</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5333" marR="65333" marT="0" marB="0"/>
                </a:tc>
                <a:extLst>
                  <a:ext uri="{0D108BD9-81ED-4DB2-BD59-A6C34878D82A}">
                    <a16:rowId xmlns:a16="http://schemas.microsoft.com/office/drawing/2014/main" val="2094285340"/>
                  </a:ext>
                </a:extLst>
              </a:tr>
            </a:tbl>
          </a:graphicData>
        </a:graphic>
      </p:graphicFrame>
    </p:spTree>
    <p:extLst>
      <p:ext uri="{BB962C8B-B14F-4D97-AF65-F5344CB8AC3E}">
        <p14:creationId xmlns:p14="http://schemas.microsoft.com/office/powerpoint/2010/main" val="10769280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Blank">
  <a:themeElements>
    <a:clrScheme name="KL blå">
      <a:dk1>
        <a:sysClr val="windowText" lastClr="000000"/>
      </a:dk1>
      <a:lt1>
        <a:sysClr val="window" lastClr="FFFFFF"/>
      </a:lt1>
      <a:dk2>
        <a:srgbClr val="003B7A"/>
      </a:dk2>
      <a:lt2>
        <a:srgbClr val="E6E6E6"/>
      </a:lt2>
      <a:accent1>
        <a:srgbClr val="003B7A"/>
      </a:accent1>
      <a:accent2>
        <a:srgbClr val="0084C9"/>
      </a:accent2>
      <a:accent3>
        <a:srgbClr val="73BBE1"/>
      </a:accent3>
      <a:accent4>
        <a:srgbClr val="565656"/>
      </a:accent4>
      <a:accent5>
        <a:srgbClr val="9B9B9B"/>
      </a:accent5>
      <a:accent6>
        <a:srgbClr val="8493B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solidFill>
              <a:schemeClr val="accent1"/>
            </a:solidFill>
          </a:defRPr>
        </a:defPPr>
      </a:lstStyle>
    </a:txDef>
  </a:objectDefaults>
  <a:extraClrSchemeLst/>
  <a:extLst>
    <a:ext uri="{05A4C25C-085E-4340-85A3-A5531E510DB2}">
      <thm15:themeFamily xmlns:thm15="http://schemas.microsoft.com/office/thememl/2012/main" name="Agenda slides" id="{62214717-CCB8-43CD-B5C8-46FDF2DC29A5}" vid="{179985A4-F9D3-4B38-BB89-38E17661AEA6}"/>
    </a:ext>
  </a:extLst>
</a:theme>
</file>

<file path=ppt/theme/theme10.xml><?xml version="1.0" encoding="utf-8"?>
<a:theme xmlns:a="http://schemas.openxmlformats.org/drawingml/2006/main" name="1_Blank">
  <a:themeElements>
    <a:clrScheme name="KK 1">
      <a:dk1>
        <a:sysClr val="windowText" lastClr="000000"/>
      </a:dk1>
      <a:lt1>
        <a:sysClr val="window" lastClr="FFFFFF"/>
      </a:lt1>
      <a:dk2>
        <a:srgbClr val="0094FD"/>
      </a:dk2>
      <a:lt2>
        <a:srgbClr val="FFEA8C"/>
      </a:lt2>
      <a:accent1>
        <a:srgbClr val="D2B853"/>
      </a:accent1>
      <a:accent2>
        <a:srgbClr val="000C2E"/>
      </a:accent2>
      <a:accent3>
        <a:srgbClr val="0094FD"/>
      </a:accent3>
      <a:accent4>
        <a:srgbClr val="D72232"/>
      </a:accent4>
      <a:accent5>
        <a:srgbClr val="0DC684"/>
      </a:accent5>
      <a:accent6>
        <a:srgbClr val="7C4AFF"/>
      </a:accent6>
      <a:hlink>
        <a:srgbClr val="000C2E"/>
      </a:hlink>
      <a:folHlink>
        <a:srgbClr val="000C2E"/>
      </a:folHlink>
    </a:clrScheme>
    <a:fontScheme name="KBH Black/Medium">
      <a:majorFont>
        <a:latin typeface="KBH Black"/>
        <a:ea typeface=""/>
        <a:cs typeface=""/>
      </a:majorFont>
      <a:minorFont>
        <a:latin typeface="KBH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4530CCDF-2D08-4DF8-AB6F-A8ED0A08DAA7}"/>
    </a:ext>
  </a:extLst>
</a:theme>
</file>

<file path=ppt/theme/theme11.xml><?xml version="1.0" encoding="utf-8"?>
<a:theme xmlns:a="http://schemas.openxmlformats.org/drawingml/2006/main" name="powerpoint tema test10">
  <a:themeElements>
    <a:clrScheme name="Viborg kommune">
      <a:dk1>
        <a:sysClr val="windowText" lastClr="000000"/>
      </a:dk1>
      <a:lt1>
        <a:sysClr val="window" lastClr="FFFFFF"/>
      </a:lt1>
      <a:dk2>
        <a:srgbClr val="44546A"/>
      </a:dk2>
      <a:lt2>
        <a:srgbClr val="E7E6E6"/>
      </a:lt2>
      <a:accent1>
        <a:srgbClr val="35919E"/>
      </a:accent1>
      <a:accent2>
        <a:srgbClr val="C36700"/>
      </a:accent2>
      <a:accent3>
        <a:srgbClr val="979DA4"/>
      </a:accent3>
      <a:accent4>
        <a:srgbClr val="F0C900"/>
      </a:accent4>
      <a:accent5>
        <a:srgbClr val="1C549B"/>
      </a:accent5>
      <a:accent6>
        <a:srgbClr val="C1CE1D"/>
      </a:accent6>
      <a:hlink>
        <a:srgbClr val="B0CED7"/>
      </a:hlink>
      <a:folHlink>
        <a:srgbClr val="B3C7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Dias_Skabelon_2019_1.pptx" id="{7E3B6DAF-BEDB-4C6F-BDB5-ADC9656054A8}" vid="{6FD874EF-2F24-40C4-B5E1-FED5899B93EA}"/>
    </a:ext>
  </a:extLst>
</a:theme>
</file>

<file path=ppt/theme/theme1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rside">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kst">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igurer">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Kontortema">
  <a:themeElements>
    <a:clrScheme name="Custom 11">
      <a:dk1>
        <a:srgbClr val="001166"/>
      </a:dk1>
      <a:lt1>
        <a:srgbClr val="FFFFFF"/>
      </a:lt1>
      <a:dk2>
        <a:srgbClr val="F6553A"/>
      </a:dk2>
      <a:lt2>
        <a:srgbClr val="E1E1E1"/>
      </a:lt2>
      <a:accent1>
        <a:srgbClr val="F6553A"/>
      </a:accent1>
      <a:accent2>
        <a:srgbClr val="F98875"/>
      </a:accent2>
      <a:accent3>
        <a:srgbClr val="FCCCC3"/>
      </a:accent3>
      <a:accent4>
        <a:srgbClr val="B2B7D1"/>
      </a:accent4>
      <a:accent5>
        <a:srgbClr val="4C5893"/>
      </a:accent5>
      <a:accent6>
        <a:srgbClr val="001166"/>
      </a:accent6>
      <a:hlink>
        <a:srgbClr val="001166"/>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 powerpoint-skabelon" id="{E975BD6D-0AA4-4136-BE54-C95292FC455D}" vid="{844A375F-9ACC-4843-BD30-A7BC168D9440}"/>
    </a:ext>
  </a:extLst>
</a:theme>
</file>

<file path=ppt/theme/theme6.xml><?xml version="1.0" encoding="utf-8"?>
<a:theme xmlns:a="http://schemas.openxmlformats.org/drawingml/2006/main" name="Forside og breakers">
  <a:themeElements>
    <a:clrScheme name="DAB 1">
      <a:dk1>
        <a:srgbClr val="001166"/>
      </a:dk1>
      <a:lt1>
        <a:srgbClr val="FFFFFF"/>
      </a:lt1>
      <a:dk2>
        <a:srgbClr val="F6553A"/>
      </a:dk2>
      <a:lt2>
        <a:srgbClr val="E1E1E1"/>
      </a:lt2>
      <a:accent1>
        <a:srgbClr val="323232"/>
      </a:accent1>
      <a:accent2>
        <a:srgbClr val="FFFFB5"/>
      </a:accent2>
      <a:accent3>
        <a:srgbClr val="007966"/>
      </a:accent3>
      <a:accent4>
        <a:srgbClr val="CB2749"/>
      </a:accent4>
      <a:accent5>
        <a:srgbClr val="BDBDE9"/>
      </a:accent5>
      <a:accent6>
        <a:srgbClr val="00A8A8"/>
      </a:accent6>
      <a:hlink>
        <a:srgbClr val="3232BB"/>
      </a:hlink>
      <a:folHlink>
        <a:srgbClr val="FFC1D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 powerpoint-skabelon" id="{E975BD6D-0AA4-4136-BE54-C95292FC455D}" vid="{DF0FD57A-2000-4951-B32E-ADB657ABA7B9}"/>
    </a:ext>
  </a:extLst>
</a:theme>
</file>

<file path=ppt/theme/theme7.xml><?xml version="1.0" encoding="utf-8"?>
<a:theme xmlns:a="http://schemas.openxmlformats.org/drawingml/2006/main" name="3_Kontortema">
  <a:themeElements>
    <a:clrScheme name="Custom 11">
      <a:dk1>
        <a:srgbClr val="001166"/>
      </a:dk1>
      <a:lt1>
        <a:srgbClr val="FFFFFF"/>
      </a:lt1>
      <a:dk2>
        <a:srgbClr val="F6553A"/>
      </a:dk2>
      <a:lt2>
        <a:srgbClr val="E1E1E1"/>
      </a:lt2>
      <a:accent1>
        <a:srgbClr val="F6553A"/>
      </a:accent1>
      <a:accent2>
        <a:srgbClr val="F98875"/>
      </a:accent2>
      <a:accent3>
        <a:srgbClr val="FCCCC3"/>
      </a:accent3>
      <a:accent4>
        <a:srgbClr val="B2B7D1"/>
      </a:accent4>
      <a:accent5>
        <a:srgbClr val="4C5893"/>
      </a:accent5>
      <a:accent6>
        <a:srgbClr val="001166"/>
      </a:accent6>
      <a:hlink>
        <a:srgbClr val="001166"/>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 powerpoint-skabelon" id="{302CEC5F-B55A-4353-BEE2-1F79A4D01E7F}" vid="{6B61C39B-DE55-4D4C-970B-E0491B6C2E63}"/>
    </a:ext>
  </a:extLst>
</a:theme>
</file>

<file path=ppt/theme/theme8.xml><?xml version="1.0" encoding="utf-8"?>
<a:theme xmlns:a="http://schemas.openxmlformats.org/drawingml/2006/main" name="2_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Forside og break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2417</Words>
  <Application>Microsoft Office PowerPoint</Application>
  <PresentationFormat>Widescreen</PresentationFormat>
  <Paragraphs>528</Paragraphs>
  <Slides>58</Slides>
  <Notes>50</Notes>
  <HiddenSlides>0</HiddenSlides>
  <MMClips>0</MMClips>
  <ScaleCrop>false</ScaleCrop>
  <HeadingPairs>
    <vt:vector size="6" baseType="variant">
      <vt:variant>
        <vt:lpstr>Benyttede skrifttyper</vt:lpstr>
      </vt:variant>
      <vt:variant>
        <vt:i4>19</vt:i4>
      </vt:variant>
      <vt:variant>
        <vt:lpstr>Tema</vt:lpstr>
      </vt:variant>
      <vt:variant>
        <vt:i4>11</vt:i4>
      </vt:variant>
      <vt:variant>
        <vt:lpstr>Slidetitler</vt:lpstr>
      </vt:variant>
      <vt:variant>
        <vt:i4>58</vt:i4>
      </vt:variant>
    </vt:vector>
  </HeadingPairs>
  <TitlesOfParts>
    <vt:vector size="88" baseType="lpstr">
      <vt:lpstr>Arail</vt:lpstr>
      <vt:lpstr>Arial</vt:lpstr>
      <vt:lpstr>Arial Black</vt:lpstr>
      <vt:lpstr>Calibri</vt:lpstr>
      <vt:lpstr>Calibri Light</vt:lpstr>
      <vt:lpstr>Georgia</vt:lpstr>
      <vt:lpstr>HelveticaNeueLT Std Lt Cn</vt:lpstr>
      <vt:lpstr>KBH</vt:lpstr>
      <vt:lpstr>KBH Black</vt:lpstr>
      <vt:lpstr>KBH Medium</vt:lpstr>
      <vt:lpstr>KBH Tekst</vt:lpstr>
      <vt:lpstr>Proxima Nova</vt:lpstr>
      <vt:lpstr>Proxima Nova Black</vt:lpstr>
      <vt:lpstr>Proxima Nova Semibold</vt:lpstr>
      <vt:lpstr>Segoe UI</vt:lpstr>
      <vt:lpstr>Source Sans Pro</vt:lpstr>
      <vt:lpstr>Times New Roman</vt:lpstr>
      <vt:lpstr>Wingdings</vt:lpstr>
      <vt:lpstr>Work Sans</vt:lpstr>
      <vt:lpstr>Blank</vt:lpstr>
      <vt:lpstr>Forside</vt:lpstr>
      <vt:lpstr>Tekst</vt:lpstr>
      <vt:lpstr>Figurer</vt:lpstr>
      <vt:lpstr>1_Kontortema</vt:lpstr>
      <vt:lpstr>Forside og breakers</vt:lpstr>
      <vt:lpstr>3_Kontortema</vt:lpstr>
      <vt:lpstr>2_Kontortema</vt:lpstr>
      <vt:lpstr>1_Forside og breakers</vt:lpstr>
      <vt:lpstr>1_Blank</vt:lpstr>
      <vt:lpstr>powerpoint tema test10</vt:lpstr>
      <vt:lpstr>PowerPoint-præsentation</vt:lpstr>
      <vt:lpstr>Den almene boligsektor</vt:lpstr>
      <vt:lpstr>Den almene boligsektor</vt:lpstr>
      <vt:lpstr>Den almene boligsektor</vt:lpstr>
      <vt:lpstr>Hvorfor er vi her i dag?</vt:lpstr>
      <vt:lpstr>Mere samarbejde om tilsynet</vt:lpstr>
      <vt:lpstr>En sektor i god udvikling</vt:lpstr>
      <vt:lpstr>En sektor i god udvikling</vt:lpstr>
      <vt:lpstr>Program for i dag</vt:lpstr>
      <vt:lpstr>Tak for ordet  </vt:lpstr>
      <vt:lpstr>Almene boliger - tilsyn og samarbejde</vt:lpstr>
      <vt:lpstr>Agenda</vt:lpstr>
      <vt:lpstr>Afsæt for kommunernes arbejde</vt:lpstr>
      <vt:lpstr>Afsættet </vt:lpstr>
      <vt:lpstr>Mange hensyn og fælles interesser  </vt:lpstr>
      <vt:lpstr>Understøttende initiativer for kommunernes arbejde  </vt:lpstr>
      <vt:lpstr>Håndbøger fra Kommuneforlaget</vt:lpstr>
      <vt:lpstr>Økonomiaftale 2022 </vt:lpstr>
      <vt:lpstr>Kompetenceudvikling gennem kurser </vt:lpstr>
      <vt:lpstr>Netværk og vidensdeling i KL </vt:lpstr>
      <vt:lpstr>aktuelle opmærksomheds-punkter ift. de almene boliger </vt:lpstr>
      <vt:lpstr>Parallelsamfundsaftaler og social balance </vt:lpstr>
      <vt:lpstr>Ny politisk aftale om hjemløse </vt:lpstr>
      <vt:lpstr>Hvor skal området styrkes? </vt:lpstr>
      <vt:lpstr>Det vigtigste lige nu</vt:lpstr>
      <vt:lpstr>Tak for Ordet </vt:lpstr>
      <vt:lpstr>Vejen til et strategisk samarbejde om boligområder i balance </vt:lpstr>
      <vt:lpstr>PowerPoint-præsentation</vt:lpstr>
      <vt:lpstr>Gode begrundelser for samarbejdet  </vt:lpstr>
      <vt:lpstr>Strategisk samarbejde med afsæt i udlejning og anvisning</vt:lpstr>
      <vt:lpstr>Det begynder med</vt:lpstr>
      <vt:lpstr>PowerPoint-præsentation</vt:lpstr>
      <vt:lpstr>Hvad kan en aftale om anvisning og udlejning?  </vt:lpstr>
      <vt:lpstr>Alt det øvrige en aftale også indeholder  </vt:lpstr>
      <vt:lpstr>Processen – helt konkret  </vt:lpstr>
      <vt:lpstr>PowerPoint-præsentation</vt:lpstr>
      <vt:lpstr>PowerPoint-præsentation</vt:lpstr>
      <vt:lpstr>PowerPoint-præsentation</vt:lpstr>
      <vt:lpstr> Nyttige links på bl.dk</vt:lpstr>
      <vt:lpstr>Tak for ordet</vt:lpstr>
      <vt:lpstr>Styringsdialog i Københavns kommune </vt:lpstr>
      <vt:lpstr>Københavns Kommune </vt:lpstr>
      <vt:lpstr>Afprøvning af nye metoder </vt:lpstr>
      <vt:lpstr>Styringsdialogen i dag </vt:lpstr>
      <vt:lpstr>Andre mødefora: </vt:lpstr>
      <vt:lpstr>Tilsynet i en provinskommune</vt:lpstr>
      <vt:lpstr>Hvor ligger Viborg?</vt:lpstr>
      <vt:lpstr>Organisering af tilsynet</vt:lpstr>
      <vt:lpstr>Samarbejdet med boligorganisationerne</vt:lpstr>
      <vt:lpstr>Styringsdialogmøder</vt:lpstr>
      <vt:lpstr>Styringsdialogmøder Typiske emner som drøftes på dialogmøderne </vt:lpstr>
      <vt:lpstr>Styringsdialog og tilsyn i fremtiden</vt:lpstr>
      <vt:lpstr>Boligmarkedet i Viborg</vt:lpstr>
      <vt:lpstr>Eksempler på udfordringer </vt:lpstr>
      <vt:lpstr>Erfa-netværk for Region Midtjylland</vt:lpstr>
      <vt:lpstr>Opsummering og tak for ordet</vt:lpstr>
      <vt:lpstr>Program for i dag</vt:lpstr>
      <vt:lpstr>Opsamling og afrunding</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Lars Otto (IM-BPST)</dc:creator>
  <cp:lastModifiedBy>Aia Westi Bondegaard</cp:lastModifiedBy>
  <cp:revision>20</cp:revision>
  <dcterms:created xsi:type="dcterms:W3CDTF">2022-10-10T17:38:02Z</dcterms:created>
  <dcterms:modified xsi:type="dcterms:W3CDTF">2025-02-20T14:57:15Z</dcterms:modified>
</cp:coreProperties>
</file>